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Bellota Text" panose="020B0604020202020204" charset="0"/>
      <p:regular r:id="rId36"/>
      <p:bold r:id="rId37"/>
      <p:italic r:id="rId38"/>
      <p:boldItalic r:id="rId39"/>
    </p:embeddedFont>
    <p:embeddedFont>
      <p:font typeface="CG Times" panose="020B0604020202020204" charset="0"/>
      <p:regular r:id="rId40"/>
      <p:bold r:id="rId41"/>
      <p:italic r:id="rId42"/>
      <p:boldItalic r:id="rId43"/>
    </p:embeddedFont>
    <p:embeddedFont>
      <p:font typeface="Figtree" panose="020B0604020202020204" charset="0"/>
      <p:regular r:id="rId44"/>
      <p:bold r:id="rId45"/>
      <p:italic r:id="rId46"/>
      <p:boldItalic r:id="rId47"/>
    </p:embeddedFont>
    <p:embeddedFont>
      <p:font typeface="Figtree Medium" panose="020B0604020202020204" charset="0"/>
      <p:regular r:id="rId48"/>
      <p:bold r:id="rId49"/>
      <p:italic r:id="rId50"/>
      <p:boldItalic r:id="rId51"/>
    </p:embeddedFont>
    <p:embeddedFont>
      <p:font typeface="Nunito Light" pitchFamily="2" charset="0"/>
      <p:regular r:id="rId52"/>
    </p:embeddedFont>
    <p:embeddedFont>
      <p:font typeface="Playfair Display" panose="00000500000000000000" pitchFamily="2" charset="0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577f6138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577f6138c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577f6138c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577f6138c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577f6138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577f6138c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577f6138c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577f6138c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577f6138c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577f6138c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572642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5572642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577f6138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577f6138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577f6138c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577f6138c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577f6138c_1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577f6138c_1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577f6138c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577f6138c_1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40278a0f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40278a0f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577f6138c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577f6138c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577f6138c_1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577f6138c_1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577f6138c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577f6138c_1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577f6138c_1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5577f6138c_1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577f6138c_1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577f6138c_1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577f6138c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577f6138c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577f6138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577f6138c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5577f613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5577f613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577f6138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577f6138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240278a0f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240278a0f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40278a0f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240278a0f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577f6138c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577f6138c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5577f6138c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5577f6138c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240278a0fa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240278a0fa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40278a0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240278a0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577f6138c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577f6138c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076646f08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076646f08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577f6138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577f6138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577f6138c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577f6138c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577f6138c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577f6138c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1450" y="760213"/>
            <a:ext cx="4407300" cy="328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1300" y="4073388"/>
            <a:ext cx="44076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559900" y="652050"/>
            <a:ext cx="2812800" cy="3839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 rot="10800000">
            <a:off x="356550" y="24250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6243300" y="4899626"/>
            <a:ext cx="290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206176" y="804660"/>
            <a:ext cx="300748" cy="187486"/>
            <a:chOff x="1759075" y="368175"/>
            <a:chExt cx="509225" cy="317450"/>
          </a:xfrm>
        </p:grpSpPr>
        <p:sp>
          <p:nvSpPr>
            <p:cNvPr id="15" name="Google Shape;15;p2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652812" y="4739762"/>
            <a:ext cx="459588" cy="285939"/>
            <a:chOff x="3677425" y="1899125"/>
            <a:chExt cx="796375" cy="495475"/>
          </a:xfrm>
        </p:grpSpPr>
        <p:sp>
          <p:nvSpPr>
            <p:cNvPr id="19" name="Google Shape;19;p2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6755" y="159552"/>
            <a:ext cx="459590" cy="514915"/>
            <a:chOff x="1798200" y="1755300"/>
            <a:chExt cx="778175" cy="871850"/>
          </a:xfrm>
        </p:grpSpPr>
        <p:sp>
          <p:nvSpPr>
            <p:cNvPr id="23" name="Google Shape;23;p2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8544969" y="84022"/>
            <a:ext cx="459551" cy="368142"/>
            <a:chOff x="3409600" y="238675"/>
            <a:chExt cx="720300" cy="577025"/>
          </a:xfrm>
        </p:grpSpPr>
        <p:sp>
          <p:nvSpPr>
            <p:cNvPr id="30" name="Google Shape;30;p2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title" hasCustomPrompt="1"/>
          </p:nvPr>
        </p:nvSpPr>
        <p:spPr>
          <a:xfrm flipH="1">
            <a:off x="606717" y="1714950"/>
            <a:ext cx="4552800" cy="11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 flipH="1">
            <a:off x="605517" y="3062855"/>
            <a:ext cx="455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7" name="Google Shape;157;p11"/>
          <p:cNvCxnSpPr/>
          <p:nvPr/>
        </p:nvCxnSpPr>
        <p:spPr>
          <a:xfrm>
            <a:off x="77802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1"/>
          <p:cNvCxnSpPr/>
          <p:nvPr/>
        </p:nvCxnSpPr>
        <p:spPr>
          <a:xfrm rot="10800000">
            <a:off x="13638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1"/>
          <p:cNvCxnSpPr/>
          <p:nvPr/>
        </p:nvCxnSpPr>
        <p:spPr>
          <a:xfrm rot="10800000">
            <a:off x="879922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11"/>
          <p:cNvGrpSpPr/>
          <p:nvPr/>
        </p:nvGrpSpPr>
        <p:grpSpPr>
          <a:xfrm>
            <a:off x="206176" y="804660"/>
            <a:ext cx="300748" cy="187486"/>
            <a:chOff x="1759075" y="368175"/>
            <a:chExt cx="509225" cy="317450"/>
          </a:xfrm>
        </p:grpSpPr>
        <p:sp>
          <p:nvSpPr>
            <p:cNvPr id="161" name="Google Shape;161;p11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1"/>
          <p:cNvGrpSpPr/>
          <p:nvPr/>
        </p:nvGrpSpPr>
        <p:grpSpPr>
          <a:xfrm>
            <a:off x="8566712" y="2815012"/>
            <a:ext cx="459588" cy="285939"/>
            <a:chOff x="3677425" y="1899125"/>
            <a:chExt cx="796375" cy="495475"/>
          </a:xfrm>
        </p:grpSpPr>
        <p:sp>
          <p:nvSpPr>
            <p:cNvPr id="165" name="Google Shape;165;p11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1"/>
          <p:cNvGrpSpPr/>
          <p:nvPr/>
        </p:nvGrpSpPr>
        <p:grpSpPr>
          <a:xfrm>
            <a:off x="2816026" y="4778660"/>
            <a:ext cx="300748" cy="187486"/>
            <a:chOff x="1759075" y="368175"/>
            <a:chExt cx="509225" cy="317450"/>
          </a:xfrm>
        </p:grpSpPr>
        <p:sp>
          <p:nvSpPr>
            <p:cNvPr id="169" name="Google Shape;169;p11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1"/>
          <p:cNvGrpSpPr/>
          <p:nvPr/>
        </p:nvGrpSpPr>
        <p:grpSpPr>
          <a:xfrm>
            <a:off x="115004" y="84022"/>
            <a:ext cx="459551" cy="368142"/>
            <a:chOff x="3409600" y="238675"/>
            <a:chExt cx="720300" cy="577025"/>
          </a:xfrm>
        </p:grpSpPr>
        <p:sp>
          <p:nvSpPr>
            <p:cNvPr id="173" name="Google Shape;173;p11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11"/>
          <p:cNvSpPr>
            <a:spLocks noGrp="1"/>
          </p:cNvSpPr>
          <p:nvPr>
            <p:ph type="pic" idx="2"/>
          </p:nvPr>
        </p:nvSpPr>
        <p:spPr>
          <a:xfrm>
            <a:off x="5417283" y="651450"/>
            <a:ext cx="2816400" cy="384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808853" y="1268222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 flipH="1">
            <a:off x="5510328" y="1268222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3" hasCustomPrompt="1"/>
          </p:nvPr>
        </p:nvSpPr>
        <p:spPr>
          <a:xfrm>
            <a:off x="1008072" y="1439150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06347" y="1439150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1808853" y="2343350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7"/>
          </p:nvPr>
        </p:nvSpPr>
        <p:spPr>
          <a:xfrm flipH="1">
            <a:off x="5510328" y="2343350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 hasCustomPrompt="1"/>
          </p:nvPr>
        </p:nvSpPr>
        <p:spPr>
          <a:xfrm>
            <a:off x="1008072" y="2529500"/>
            <a:ext cx="759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06347" y="2529500"/>
            <a:ext cx="759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1808853" y="3410150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14"/>
          </p:nvPr>
        </p:nvSpPr>
        <p:spPr>
          <a:xfrm flipH="1">
            <a:off x="5510328" y="3410150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 hasCustomPrompt="1"/>
          </p:nvPr>
        </p:nvSpPr>
        <p:spPr>
          <a:xfrm>
            <a:off x="1008072" y="3596300"/>
            <a:ext cx="759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706347" y="3596300"/>
            <a:ext cx="7590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194" name="Google Shape;194;p13"/>
          <p:cNvCxnSpPr/>
          <p:nvPr/>
        </p:nvCxnSpPr>
        <p:spPr>
          <a:xfrm rot="10800000">
            <a:off x="8839200" y="2400626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13"/>
          <p:cNvGrpSpPr/>
          <p:nvPr/>
        </p:nvGrpSpPr>
        <p:grpSpPr>
          <a:xfrm>
            <a:off x="8533224" y="1906845"/>
            <a:ext cx="459551" cy="368142"/>
            <a:chOff x="3409600" y="238675"/>
            <a:chExt cx="720300" cy="577025"/>
          </a:xfrm>
        </p:grpSpPr>
        <p:sp>
          <p:nvSpPr>
            <p:cNvPr id="196" name="Google Shape;196;p13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3"/>
          <p:cNvGrpSpPr/>
          <p:nvPr/>
        </p:nvGrpSpPr>
        <p:grpSpPr>
          <a:xfrm>
            <a:off x="151221" y="4523227"/>
            <a:ext cx="459590" cy="514915"/>
            <a:chOff x="1798200" y="1755300"/>
            <a:chExt cx="778175" cy="871850"/>
          </a:xfrm>
        </p:grpSpPr>
        <p:sp>
          <p:nvSpPr>
            <p:cNvPr id="202" name="Google Shape;202;p13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8" name="Google Shape;208;p13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11" name="Google Shape;211;p14"/>
          <p:cNvCxnSpPr/>
          <p:nvPr/>
        </p:nvCxnSpPr>
        <p:spPr>
          <a:xfrm rot="10800000">
            <a:off x="344775" y="24158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14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" name="Google Shape;213;p14"/>
          <p:cNvGrpSpPr/>
          <p:nvPr/>
        </p:nvGrpSpPr>
        <p:grpSpPr>
          <a:xfrm>
            <a:off x="126755" y="159552"/>
            <a:ext cx="459590" cy="514915"/>
            <a:chOff x="1798200" y="1755300"/>
            <a:chExt cx="778175" cy="871850"/>
          </a:xfrm>
        </p:grpSpPr>
        <p:sp>
          <p:nvSpPr>
            <p:cNvPr id="214" name="Google Shape;214;p14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4"/>
          <p:cNvGrpSpPr/>
          <p:nvPr/>
        </p:nvGrpSpPr>
        <p:grpSpPr>
          <a:xfrm>
            <a:off x="8547662" y="4739762"/>
            <a:ext cx="459588" cy="285939"/>
            <a:chOff x="3677425" y="1899125"/>
            <a:chExt cx="796375" cy="495475"/>
          </a:xfrm>
        </p:grpSpPr>
        <p:sp>
          <p:nvSpPr>
            <p:cNvPr id="221" name="Google Shape;221;p14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2101200" y="3394750"/>
            <a:ext cx="494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102141" y="3943554"/>
            <a:ext cx="4939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227" name="Google Shape;227;p15"/>
          <p:cNvCxnSpPr/>
          <p:nvPr/>
        </p:nvCxnSpPr>
        <p:spPr>
          <a:xfrm>
            <a:off x="77802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5"/>
          <p:cNvCxnSpPr/>
          <p:nvPr/>
        </p:nvCxnSpPr>
        <p:spPr>
          <a:xfrm rot="10800000">
            <a:off x="13584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" name="Google Shape;229;p15"/>
          <p:cNvGrpSpPr/>
          <p:nvPr/>
        </p:nvGrpSpPr>
        <p:grpSpPr>
          <a:xfrm>
            <a:off x="4258160" y="4743710"/>
            <a:ext cx="627673" cy="257380"/>
            <a:chOff x="5046375" y="359900"/>
            <a:chExt cx="814525" cy="334000"/>
          </a:xfrm>
        </p:grpSpPr>
        <p:sp>
          <p:nvSpPr>
            <p:cNvPr id="230" name="Google Shape;230;p15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5"/>
          <p:cNvGrpSpPr/>
          <p:nvPr/>
        </p:nvGrpSpPr>
        <p:grpSpPr>
          <a:xfrm>
            <a:off x="8546855" y="159552"/>
            <a:ext cx="459590" cy="514915"/>
            <a:chOff x="1798200" y="1755300"/>
            <a:chExt cx="778175" cy="871850"/>
          </a:xfrm>
        </p:grpSpPr>
        <p:sp>
          <p:nvSpPr>
            <p:cNvPr id="233" name="Google Shape;233;p15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5"/>
          <p:cNvGrpSpPr/>
          <p:nvPr/>
        </p:nvGrpSpPr>
        <p:grpSpPr>
          <a:xfrm>
            <a:off x="114999" y="84022"/>
            <a:ext cx="459551" cy="368142"/>
            <a:chOff x="3409600" y="238675"/>
            <a:chExt cx="720300" cy="577025"/>
          </a:xfrm>
        </p:grpSpPr>
        <p:sp>
          <p:nvSpPr>
            <p:cNvPr id="240" name="Google Shape;240;p15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>
            <a:spLocks noGrp="1"/>
          </p:cNvSpPr>
          <p:nvPr>
            <p:ph type="title"/>
          </p:nvPr>
        </p:nvSpPr>
        <p:spPr>
          <a:xfrm flipH="1">
            <a:off x="4155531" y="1358700"/>
            <a:ext cx="4154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1"/>
          </p:nvPr>
        </p:nvSpPr>
        <p:spPr>
          <a:xfrm flipH="1">
            <a:off x="4155531" y="2220900"/>
            <a:ext cx="4152900" cy="15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48" name="Google Shape;248;p16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6"/>
          <p:cNvCxnSpPr/>
          <p:nvPr/>
        </p:nvCxnSpPr>
        <p:spPr>
          <a:xfrm>
            <a:off x="77802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250;p16"/>
          <p:cNvGrpSpPr/>
          <p:nvPr/>
        </p:nvGrpSpPr>
        <p:grpSpPr>
          <a:xfrm>
            <a:off x="114987" y="4729437"/>
            <a:ext cx="459588" cy="285939"/>
            <a:chOff x="3677425" y="1899125"/>
            <a:chExt cx="796375" cy="495475"/>
          </a:xfrm>
        </p:grpSpPr>
        <p:sp>
          <p:nvSpPr>
            <p:cNvPr id="251" name="Google Shape;251;p16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1"/>
          </p:nvPr>
        </p:nvSpPr>
        <p:spPr>
          <a:xfrm>
            <a:off x="2428962" y="1474500"/>
            <a:ext cx="497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2"/>
          </p:nvPr>
        </p:nvSpPr>
        <p:spPr>
          <a:xfrm>
            <a:off x="2428963" y="2653950"/>
            <a:ext cx="497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3"/>
          </p:nvPr>
        </p:nvSpPr>
        <p:spPr>
          <a:xfrm>
            <a:off x="2442983" y="3833400"/>
            <a:ext cx="497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title" idx="4"/>
          </p:nvPr>
        </p:nvSpPr>
        <p:spPr>
          <a:xfrm>
            <a:off x="2428656" y="1255050"/>
            <a:ext cx="497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title" idx="5"/>
          </p:nvPr>
        </p:nvSpPr>
        <p:spPr>
          <a:xfrm>
            <a:off x="2428654" y="2434500"/>
            <a:ext cx="497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title" idx="6"/>
          </p:nvPr>
        </p:nvSpPr>
        <p:spPr>
          <a:xfrm>
            <a:off x="2442671" y="3613950"/>
            <a:ext cx="4977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17"/>
          <p:cNvGrpSpPr/>
          <p:nvPr/>
        </p:nvGrpSpPr>
        <p:grpSpPr>
          <a:xfrm>
            <a:off x="151221" y="4523227"/>
            <a:ext cx="459590" cy="514915"/>
            <a:chOff x="1798200" y="1755300"/>
            <a:chExt cx="778175" cy="871850"/>
          </a:xfrm>
        </p:grpSpPr>
        <p:sp>
          <p:nvSpPr>
            <p:cNvPr id="263" name="Google Shape;263;p17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"/>
          </p:nvPr>
        </p:nvSpPr>
        <p:spPr>
          <a:xfrm>
            <a:off x="909960" y="2793025"/>
            <a:ext cx="2390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2"/>
          </p:nvPr>
        </p:nvSpPr>
        <p:spPr>
          <a:xfrm>
            <a:off x="3376364" y="2793025"/>
            <a:ext cx="2390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3"/>
          </p:nvPr>
        </p:nvSpPr>
        <p:spPr>
          <a:xfrm>
            <a:off x="5843340" y="2793025"/>
            <a:ext cx="2390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 idx="4"/>
          </p:nvPr>
        </p:nvSpPr>
        <p:spPr>
          <a:xfrm>
            <a:off x="909960" y="3945175"/>
            <a:ext cx="239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title" idx="5"/>
          </p:nvPr>
        </p:nvSpPr>
        <p:spPr>
          <a:xfrm>
            <a:off x="3376364" y="3945175"/>
            <a:ext cx="239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title" idx="6"/>
          </p:nvPr>
        </p:nvSpPr>
        <p:spPr>
          <a:xfrm>
            <a:off x="5843340" y="3945175"/>
            <a:ext cx="239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ellota Text"/>
              <a:buNone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cxnSp>
        <p:nvCxnSpPr>
          <p:cNvPr id="277" name="Google Shape;277;p18"/>
          <p:cNvCxnSpPr/>
          <p:nvPr/>
        </p:nvCxnSpPr>
        <p:spPr>
          <a:xfrm rot="10800000">
            <a:off x="457172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18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18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" name="Google Shape;280;p18"/>
          <p:cNvGrpSpPr/>
          <p:nvPr/>
        </p:nvGrpSpPr>
        <p:grpSpPr>
          <a:xfrm>
            <a:off x="2854763" y="4778660"/>
            <a:ext cx="300748" cy="187486"/>
            <a:chOff x="1759075" y="368175"/>
            <a:chExt cx="509225" cy="317450"/>
          </a:xfrm>
        </p:grpSpPr>
        <p:sp>
          <p:nvSpPr>
            <p:cNvPr id="281" name="Google Shape;281;p18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126755" y="2851602"/>
            <a:ext cx="459590" cy="514915"/>
            <a:chOff x="1798200" y="1755300"/>
            <a:chExt cx="778175" cy="871850"/>
          </a:xfrm>
        </p:grpSpPr>
        <p:sp>
          <p:nvSpPr>
            <p:cNvPr id="285" name="Google Shape;285;p18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8"/>
          <p:cNvGrpSpPr/>
          <p:nvPr/>
        </p:nvGrpSpPr>
        <p:grpSpPr>
          <a:xfrm>
            <a:off x="8557105" y="2851602"/>
            <a:ext cx="459590" cy="514915"/>
            <a:chOff x="1798200" y="1755300"/>
            <a:chExt cx="778175" cy="871850"/>
          </a:xfrm>
        </p:grpSpPr>
        <p:sp>
          <p:nvSpPr>
            <p:cNvPr id="292" name="Google Shape;292;p18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8"/>
          <p:cNvGrpSpPr/>
          <p:nvPr/>
        </p:nvGrpSpPr>
        <p:grpSpPr>
          <a:xfrm>
            <a:off x="5988488" y="4778660"/>
            <a:ext cx="300748" cy="187486"/>
            <a:chOff x="1759075" y="368175"/>
            <a:chExt cx="509225" cy="317450"/>
          </a:xfrm>
        </p:grpSpPr>
        <p:sp>
          <p:nvSpPr>
            <p:cNvPr id="299" name="Google Shape;299;p18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body" idx="1"/>
          </p:nvPr>
        </p:nvSpPr>
        <p:spPr>
          <a:xfrm>
            <a:off x="794950" y="931801"/>
            <a:ext cx="37494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hlink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body" idx="2"/>
          </p:nvPr>
        </p:nvSpPr>
        <p:spPr>
          <a:xfrm>
            <a:off x="4599650" y="931807"/>
            <a:ext cx="37494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hlink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06" name="Google Shape;306;p19"/>
          <p:cNvGrpSpPr/>
          <p:nvPr/>
        </p:nvGrpSpPr>
        <p:grpSpPr>
          <a:xfrm>
            <a:off x="126779" y="4504247"/>
            <a:ext cx="459551" cy="368142"/>
            <a:chOff x="3409600" y="238675"/>
            <a:chExt cx="720300" cy="577025"/>
          </a:xfrm>
        </p:grpSpPr>
        <p:sp>
          <p:nvSpPr>
            <p:cNvPr id="307" name="Google Shape;307;p19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>
            <a:off x="8547655" y="2808439"/>
            <a:ext cx="459590" cy="514915"/>
            <a:chOff x="1798200" y="1755300"/>
            <a:chExt cx="778175" cy="871850"/>
          </a:xfrm>
        </p:grpSpPr>
        <p:sp>
          <p:nvSpPr>
            <p:cNvPr id="313" name="Google Shape;313;p19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9" name="Google Shape;319;p19"/>
          <p:cNvCxnSpPr/>
          <p:nvPr/>
        </p:nvCxnSpPr>
        <p:spPr>
          <a:xfrm rot="10800000">
            <a:off x="344775" y="17192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19"/>
          <p:cNvCxnSpPr/>
          <p:nvPr/>
        </p:nvCxnSpPr>
        <p:spPr>
          <a:xfrm rot="10800000">
            <a:off x="8777450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515950" y="1237825"/>
            <a:ext cx="296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subTitle" idx="1"/>
          </p:nvPr>
        </p:nvSpPr>
        <p:spPr>
          <a:xfrm>
            <a:off x="1515950" y="1449245"/>
            <a:ext cx="2969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title" idx="2"/>
          </p:nvPr>
        </p:nvSpPr>
        <p:spPr>
          <a:xfrm>
            <a:off x="5570917" y="1237825"/>
            <a:ext cx="296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3"/>
          </p:nvPr>
        </p:nvSpPr>
        <p:spPr>
          <a:xfrm>
            <a:off x="5570917" y="1449245"/>
            <a:ext cx="2969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title" idx="4"/>
          </p:nvPr>
        </p:nvSpPr>
        <p:spPr>
          <a:xfrm>
            <a:off x="1515950" y="3038455"/>
            <a:ext cx="296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5"/>
          </p:nvPr>
        </p:nvSpPr>
        <p:spPr>
          <a:xfrm>
            <a:off x="1515950" y="3249875"/>
            <a:ext cx="2969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title" idx="6"/>
          </p:nvPr>
        </p:nvSpPr>
        <p:spPr>
          <a:xfrm>
            <a:off x="5570917" y="3038455"/>
            <a:ext cx="296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subTitle" idx="7"/>
          </p:nvPr>
        </p:nvSpPr>
        <p:spPr>
          <a:xfrm>
            <a:off x="5570917" y="3249875"/>
            <a:ext cx="2969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0"/>
          <p:cNvCxnSpPr/>
          <p:nvPr/>
        </p:nvCxnSpPr>
        <p:spPr>
          <a:xfrm rot="10800000">
            <a:off x="170857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0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0"/>
          <p:cNvCxnSpPr/>
          <p:nvPr/>
        </p:nvCxnSpPr>
        <p:spPr>
          <a:xfrm>
            <a:off x="741365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0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5" name="Google Shape;335;p20"/>
          <p:cNvGrpSpPr/>
          <p:nvPr/>
        </p:nvGrpSpPr>
        <p:grpSpPr>
          <a:xfrm>
            <a:off x="4342212" y="4739762"/>
            <a:ext cx="459588" cy="285939"/>
            <a:chOff x="3677425" y="1899125"/>
            <a:chExt cx="796375" cy="495475"/>
          </a:xfrm>
        </p:grpSpPr>
        <p:sp>
          <p:nvSpPr>
            <p:cNvPr id="336" name="Google Shape;336;p20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3917347" y="2139125"/>
            <a:ext cx="4464300" cy="123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5750941" y="1464775"/>
            <a:ext cx="79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3918991" y="3587375"/>
            <a:ext cx="4461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 rot="10800000">
            <a:off x="8780082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 flipH="1">
            <a:off x="8629707" y="2862060"/>
            <a:ext cx="300748" cy="187486"/>
            <a:chOff x="1759075" y="368175"/>
            <a:chExt cx="509225" cy="317450"/>
          </a:xfrm>
        </p:grpSpPr>
        <p:sp>
          <p:nvSpPr>
            <p:cNvPr id="41" name="Google Shape;41;p3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 flipH="1">
            <a:off x="129976" y="2771722"/>
            <a:ext cx="459551" cy="368142"/>
            <a:chOff x="3409600" y="238675"/>
            <a:chExt cx="720300" cy="577025"/>
          </a:xfrm>
        </p:grpSpPr>
        <p:sp>
          <p:nvSpPr>
            <p:cNvPr id="45" name="Google Shape;45;p3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" name="Google Shape;50;p3"/>
          <p:cNvCxnSpPr/>
          <p:nvPr/>
        </p:nvCxnSpPr>
        <p:spPr>
          <a:xfrm rot="10800000">
            <a:off x="359752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51;p3"/>
          <p:cNvGrpSpPr/>
          <p:nvPr/>
        </p:nvGrpSpPr>
        <p:grpSpPr>
          <a:xfrm>
            <a:off x="4342212" y="4739762"/>
            <a:ext cx="459588" cy="285939"/>
            <a:chOff x="3677425" y="1899125"/>
            <a:chExt cx="796375" cy="495475"/>
          </a:xfrm>
        </p:grpSpPr>
        <p:sp>
          <p:nvSpPr>
            <p:cNvPr id="52" name="Google Shape;52;p3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>
            <a:spLocks noGrp="1"/>
          </p:cNvSpPr>
          <p:nvPr>
            <p:ph type="pic" idx="3"/>
          </p:nvPr>
        </p:nvSpPr>
        <p:spPr>
          <a:xfrm flipH="1">
            <a:off x="990953" y="651450"/>
            <a:ext cx="2816400" cy="384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title"/>
          </p:nvPr>
        </p:nvSpPr>
        <p:spPr>
          <a:xfrm>
            <a:off x="1441309" y="1154725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"/>
          </p:nvPr>
        </p:nvSpPr>
        <p:spPr>
          <a:xfrm>
            <a:off x="1441309" y="1363764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title" idx="2"/>
          </p:nvPr>
        </p:nvSpPr>
        <p:spPr>
          <a:xfrm>
            <a:off x="5305636" y="1154725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subTitle" idx="3"/>
          </p:nvPr>
        </p:nvSpPr>
        <p:spPr>
          <a:xfrm>
            <a:off x="5305636" y="1363764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1"/>
          <p:cNvSpPr txBox="1">
            <a:spLocks noGrp="1"/>
          </p:cNvSpPr>
          <p:nvPr>
            <p:ph type="title" idx="4"/>
          </p:nvPr>
        </p:nvSpPr>
        <p:spPr>
          <a:xfrm>
            <a:off x="1441309" y="2278191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" name="Google Shape;345;p21"/>
          <p:cNvSpPr txBox="1">
            <a:spLocks noGrp="1"/>
          </p:cNvSpPr>
          <p:nvPr>
            <p:ph type="subTitle" idx="5"/>
          </p:nvPr>
        </p:nvSpPr>
        <p:spPr>
          <a:xfrm>
            <a:off x="1441309" y="2487230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1"/>
          <p:cNvSpPr txBox="1">
            <a:spLocks noGrp="1"/>
          </p:cNvSpPr>
          <p:nvPr>
            <p:ph type="title" idx="6"/>
          </p:nvPr>
        </p:nvSpPr>
        <p:spPr>
          <a:xfrm>
            <a:off x="5305636" y="2278191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subTitle" idx="7"/>
          </p:nvPr>
        </p:nvSpPr>
        <p:spPr>
          <a:xfrm>
            <a:off x="5305636" y="2487230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 idx="8"/>
          </p:nvPr>
        </p:nvSpPr>
        <p:spPr>
          <a:xfrm>
            <a:off x="5305636" y="3397861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9"/>
          </p:nvPr>
        </p:nvSpPr>
        <p:spPr>
          <a:xfrm>
            <a:off x="5305636" y="3606900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title" idx="13"/>
          </p:nvPr>
        </p:nvSpPr>
        <p:spPr>
          <a:xfrm>
            <a:off x="1441309" y="3397861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14"/>
          </p:nvPr>
        </p:nvSpPr>
        <p:spPr>
          <a:xfrm>
            <a:off x="1441309" y="3606900"/>
            <a:ext cx="302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1"/>
          <p:cNvCxnSpPr/>
          <p:nvPr/>
        </p:nvCxnSpPr>
        <p:spPr>
          <a:xfrm rot="10800000">
            <a:off x="45720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1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1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6" name="Google Shape;356;p21"/>
          <p:cNvGrpSpPr/>
          <p:nvPr/>
        </p:nvGrpSpPr>
        <p:grpSpPr>
          <a:xfrm>
            <a:off x="8547087" y="4739762"/>
            <a:ext cx="459588" cy="285939"/>
            <a:chOff x="3677425" y="1899125"/>
            <a:chExt cx="796375" cy="495475"/>
          </a:xfrm>
        </p:grpSpPr>
        <p:sp>
          <p:nvSpPr>
            <p:cNvPr id="357" name="Google Shape;357;p21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126755" y="4625264"/>
            <a:ext cx="459590" cy="514915"/>
            <a:chOff x="1798200" y="1755300"/>
            <a:chExt cx="778175" cy="871850"/>
          </a:xfrm>
        </p:grpSpPr>
        <p:sp>
          <p:nvSpPr>
            <p:cNvPr id="361" name="Google Shape;361;p21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1"/>
          <p:cNvGrpSpPr/>
          <p:nvPr/>
        </p:nvGrpSpPr>
        <p:grpSpPr>
          <a:xfrm>
            <a:off x="206176" y="2820235"/>
            <a:ext cx="300748" cy="187486"/>
            <a:chOff x="1759075" y="368175"/>
            <a:chExt cx="509225" cy="317450"/>
          </a:xfrm>
        </p:grpSpPr>
        <p:sp>
          <p:nvSpPr>
            <p:cNvPr id="368" name="Google Shape;368;p21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2098050" y="499847"/>
            <a:ext cx="49479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subTitle" idx="1"/>
          </p:nvPr>
        </p:nvSpPr>
        <p:spPr>
          <a:xfrm>
            <a:off x="2096250" y="1776542"/>
            <a:ext cx="4951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/>
          <p:nvPr/>
        </p:nvSpPr>
        <p:spPr>
          <a:xfrm>
            <a:off x="2098500" y="3648509"/>
            <a:ext cx="4947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375" name="Google Shape;375;p22"/>
          <p:cNvCxnSpPr/>
          <p:nvPr/>
        </p:nvCxnSpPr>
        <p:spPr>
          <a:xfrm rot="10800000">
            <a:off x="170857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2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2"/>
          <p:cNvCxnSpPr/>
          <p:nvPr/>
        </p:nvCxnSpPr>
        <p:spPr>
          <a:xfrm rot="10800000">
            <a:off x="8777450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22"/>
          <p:cNvCxnSpPr/>
          <p:nvPr/>
        </p:nvCxnSpPr>
        <p:spPr>
          <a:xfrm>
            <a:off x="741365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22"/>
          <p:cNvGrpSpPr/>
          <p:nvPr/>
        </p:nvGrpSpPr>
        <p:grpSpPr>
          <a:xfrm>
            <a:off x="4421626" y="4778660"/>
            <a:ext cx="300748" cy="187486"/>
            <a:chOff x="1759075" y="368175"/>
            <a:chExt cx="509225" cy="317450"/>
          </a:xfrm>
        </p:grpSpPr>
        <p:sp>
          <p:nvSpPr>
            <p:cNvPr id="380" name="Google Shape;380;p22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8570712" y="4415347"/>
            <a:ext cx="459551" cy="368142"/>
            <a:chOff x="3409600" y="238675"/>
            <a:chExt cx="720300" cy="577025"/>
          </a:xfrm>
        </p:grpSpPr>
        <p:sp>
          <p:nvSpPr>
            <p:cNvPr id="384" name="Google Shape;384;p22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2"/>
          <p:cNvGrpSpPr/>
          <p:nvPr/>
        </p:nvGrpSpPr>
        <p:grpSpPr>
          <a:xfrm>
            <a:off x="114987" y="2768087"/>
            <a:ext cx="459588" cy="285939"/>
            <a:chOff x="3677425" y="1899125"/>
            <a:chExt cx="796375" cy="495475"/>
          </a:xfrm>
        </p:grpSpPr>
        <p:sp>
          <p:nvSpPr>
            <p:cNvPr id="390" name="Google Shape;390;p22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3"/>
          <p:cNvGrpSpPr/>
          <p:nvPr/>
        </p:nvGrpSpPr>
        <p:grpSpPr>
          <a:xfrm>
            <a:off x="126779" y="4504247"/>
            <a:ext cx="459551" cy="368142"/>
            <a:chOff x="3409600" y="238675"/>
            <a:chExt cx="720300" cy="577025"/>
          </a:xfrm>
        </p:grpSpPr>
        <p:sp>
          <p:nvSpPr>
            <p:cNvPr id="395" name="Google Shape;395;p23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3"/>
          <p:cNvGrpSpPr/>
          <p:nvPr/>
        </p:nvGrpSpPr>
        <p:grpSpPr>
          <a:xfrm>
            <a:off x="8547655" y="2808439"/>
            <a:ext cx="459590" cy="514915"/>
            <a:chOff x="1798200" y="1755300"/>
            <a:chExt cx="778175" cy="871850"/>
          </a:xfrm>
        </p:grpSpPr>
        <p:sp>
          <p:nvSpPr>
            <p:cNvPr id="401" name="Google Shape;401;p23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7" name="Google Shape;407;p23"/>
          <p:cNvCxnSpPr/>
          <p:nvPr/>
        </p:nvCxnSpPr>
        <p:spPr>
          <a:xfrm rot="10800000">
            <a:off x="344775" y="17192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3"/>
          <p:cNvCxnSpPr/>
          <p:nvPr/>
        </p:nvCxnSpPr>
        <p:spPr>
          <a:xfrm rot="10800000">
            <a:off x="8777450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24"/>
          <p:cNvCxnSpPr/>
          <p:nvPr/>
        </p:nvCxnSpPr>
        <p:spPr>
          <a:xfrm rot="10800000">
            <a:off x="170857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24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24"/>
          <p:cNvCxnSpPr/>
          <p:nvPr/>
        </p:nvCxnSpPr>
        <p:spPr>
          <a:xfrm rot="10800000">
            <a:off x="8777450" y="-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24"/>
          <p:cNvCxnSpPr/>
          <p:nvPr/>
        </p:nvCxnSpPr>
        <p:spPr>
          <a:xfrm>
            <a:off x="741365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24"/>
          <p:cNvGrpSpPr/>
          <p:nvPr/>
        </p:nvGrpSpPr>
        <p:grpSpPr>
          <a:xfrm>
            <a:off x="4421626" y="4778660"/>
            <a:ext cx="300748" cy="187486"/>
            <a:chOff x="1759075" y="368175"/>
            <a:chExt cx="509225" cy="317450"/>
          </a:xfrm>
        </p:grpSpPr>
        <p:sp>
          <p:nvSpPr>
            <p:cNvPr id="415" name="Google Shape;415;p24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4"/>
          <p:cNvGrpSpPr/>
          <p:nvPr/>
        </p:nvGrpSpPr>
        <p:grpSpPr>
          <a:xfrm>
            <a:off x="8570712" y="4415347"/>
            <a:ext cx="459551" cy="368142"/>
            <a:chOff x="3409600" y="238675"/>
            <a:chExt cx="720300" cy="577025"/>
          </a:xfrm>
        </p:grpSpPr>
        <p:sp>
          <p:nvSpPr>
            <p:cNvPr id="419" name="Google Shape;419;p24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4"/>
          <p:cNvGrpSpPr/>
          <p:nvPr/>
        </p:nvGrpSpPr>
        <p:grpSpPr>
          <a:xfrm>
            <a:off x="114987" y="2768087"/>
            <a:ext cx="459588" cy="285939"/>
            <a:chOff x="3677425" y="1899125"/>
            <a:chExt cx="796375" cy="495475"/>
          </a:xfrm>
        </p:grpSpPr>
        <p:sp>
          <p:nvSpPr>
            <p:cNvPr id="425" name="Google Shape;425;p24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cxnSp>
        <p:nvCxnSpPr>
          <p:cNvPr id="59" name="Google Shape;59;p4"/>
          <p:cNvCxnSpPr/>
          <p:nvPr/>
        </p:nvCxnSpPr>
        <p:spPr>
          <a:xfrm>
            <a:off x="1875" y="4872400"/>
            <a:ext cx="290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60;p4"/>
          <p:cNvGrpSpPr/>
          <p:nvPr/>
        </p:nvGrpSpPr>
        <p:grpSpPr>
          <a:xfrm>
            <a:off x="3014998" y="4743710"/>
            <a:ext cx="627673" cy="257380"/>
            <a:chOff x="5046375" y="359900"/>
            <a:chExt cx="814525" cy="334000"/>
          </a:xfrm>
        </p:grpSpPr>
        <p:sp>
          <p:nvSpPr>
            <p:cNvPr id="61" name="Google Shape;61;p4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" name="Google Shape;63;p4"/>
          <p:cNvCxnSpPr/>
          <p:nvPr/>
        </p:nvCxnSpPr>
        <p:spPr>
          <a:xfrm>
            <a:off x="8777450" y="1805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4"/>
          <p:cNvGrpSpPr/>
          <p:nvPr/>
        </p:nvGrpSpPr>
        <p:grpSpPr>
          <a:xfrm>
            <a:off x="8547655" y="3004802"/>
            <a:ext cx="459590" cy="514915"/>
            <a:chOff x="1798200" y="1755300"/>
            <a:chExt cx="778175" cy="871850"/>
          </a:xfrm>
        </p:grpSpPr>
        <p:sp>
          <p:nvSpPr>
            <p:cNvPr id="65" name="Google Shape;65;p4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1157132" y="2330875"/>
            <a:ext cx="32403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2"/>
          </p:nvPr>
        </p:nvSpPr>
        <p:spPr>
          <a:xfrm>
            <a:off x="4746417" y="2330875"/>
            <a:ext cx="32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1"/>
          </p:nvPr>
        </p:nvSpPr>
        <p:spPr>
          <a:xfrm>
            <a:off x="4746417" y="2547500"/>
            <a:ext cx="3240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1156675" y="2547500"/>
            <a:ext cx="32403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5"/>
          <p:cNvCxnSpPr/>
          <p:nvPr/>
        </p:nvCxnSpPr>
        <p:spPr>
          <a:xfrm rot="10800000">
            <a:off x="356550" y="24250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" name="Google Shape;78;p5"/>
          <p:cNvGrpSpPr/>
          <p:nvPr/>
        </p:nvGrpSpPr>
        <p:grpSpPr>
          <a:xfrm>
            <a:off x="206176" y="2100060"/>
            <a:ext cx="300748" cy="187486"/>
            <a:chOff x="1759075" y="368175"/>
            <a:chExt cx="509225" cy="317450"/>
          </a:xfrm>
        </p:grpSpPr>
        <p:sp>
          <p:nvSpPr>
            <p:cNvPr id="79" name="Google Shape;79;p5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" name="Google Shape;82;p5"/>
          <p:cNvCxnSpPr/>
          <p:nvPr/>
        </p:nvCxnSpPr>
        <p:spPr>
          <a:xfrm rot="10800000">
            <a:off x="8777450" y="2425101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" name="Google Shape;83;p5"/>
          <p:cNvGrpSpPr/>
          <p:nvPr/>
        </p:nvGrpSpPr>
        <p:grpSpPr>
          <a:xfrm>
            <a:off x="8533224" y="1906845"/>
            <a:ext cx="459551" cy="368142"/>
            <a:chOff x="3409600" y="238675"/>
            <a:chExt cx="720300" cy="577025"/>
          </a:xfrm>
        </p:grpSpPr>
        <p:sp>
          <p:nvSpPr>
            <p:cNvPr id="84" name="Google Shape;84;p5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6"/>
          <p:cNvCxnSpPr/>
          <p:nvPr/>
        </p:nvCxnSpPr>
        <p:spPr>
          <a:xfrm rot="10800000">
            <a:off x="170857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6"/>
          <p:cNvCxnSpPr/>
          <p:nvPr/>
        </p:nvCxnSpPr>
        <p:spPr>
          <a:xfrm rot="10800000">
            <a:off x="8777450" y="120794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6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" name="Google Shape;94;p6"/>
          <p:cNvGrpSpPr/>
          <p:nvPr/>
        </p:nvGrpSpPr>
        <p:grpSpPr>
          <a:xfrm>
            <a:off x="30935" y="2781560"/>
            <a:ext cx="627673" cy="257380"/>
            <a:chOff x="5046375" y="359900"/>
            <a:chExt cx="814525" cy="334000"/>
          </a:xfrm>
        </p:grpSpPr>
        <p:sp>
          <p:nvSpPr>
            <p:cNvPr id="95" name="Google Shape;95;p6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6"/>
          <p:cNvGrpSpPr/>
          <p:nvPr/>
        </p:nvGrpSpPr>
        <p:grpSpPr>
          <a:xfrm>
            <a:off x="8627076" y="943310"/>
            <a:ext cx="300748" cy="187486"/>
            <a:chOff x="1759075" y="368175"/>
            <a:chExt cx="509225" cy="317450"/>
          </a:xfrm>
        </p:grpSpPr>
        <p:sp>
          <p:nvSpPr>
            <p:cNvPr id="98" name="Google Shape;98;p6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6"/>
          <p:cNvGrpSpPr/>
          <p:nvPr/>
        </p:nvGrpSpPr>
        <p:grpSpPr>
          <a:xfrm>
            <a:off x="8547674" y="4027372"/>
            <a:ext cx="459551" cy="368142"/>
            <a:chOff x="3409600" y="238675"/>
            <a:chExt cx="720300" cy="577025"/>
          </a:xfrm>
        </p:grpSpPr>
        <p:sp>
          <p:nvSpPr>
            <p:cNvPr id="102" name="Google Shape;102;p6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body" idx="1"/>
          </p:nvPr>
        </p:nvSpPr>
        <p:spPr>
          <a:xfrm flipH="1">
            <a:off x="713250" y="168107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1" name="Google Shape;111;p7"/>
          <p:cNvGrpSpPr/>
          <p:nvPr/>
        </p:nvGrpSpPr>
        <p:grpSpPr>
          <a:xfrm>
            <a:off x="209006" y="2851237"/>
            <a:ext cx="300748" cy="187486"/>
            <a:chOff x="1759075" y="368175"/>
            <a:chExt cx="509225" cy="317450"/>
          </a:xfrm>
        </p:grpSpPr>
        <p:sp>
          <p:nvSpPr>
            <p:cNvPr id="112" name="Google Shape;112;p7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Google Shape;115;p7"/>
          <p:cNvCxnSpPr/>
          <p:nvPr/>
        </p:nvCxnSpPr>
        <p:spPr>
          <a:xfrm rot="10800000">
            <a:off x="35938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>
            <a:off x="6243300" y="4872400"/>
            <a:ext cx="290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" name="Google Shape;117;p7"/>
          <p:cNvGrpSpPr/>
          <p:nvPr/>
        </p:nvGrpSpPr>
        <p:grpSpPr>
          <a:xfrm>
            <a:off x="5515322" y="4743710"/>
            <a:ext cx="627673" cy="257380"/>
            <a:chOff x="5046375" y="359900"/>
            <a:chExt cx="814525" cy="334000"/>
          </a:xfrm>
        </p:grpSpPr>
        <p:sp>
          <p:nvSpPr>
            <p:cNvPr id="118" name="Google Shape;118;p7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8"/>
          <p:cNvCxnSpPr/>
          <p:nvPr/>
        </p:nvCxnSpPr>
        <p:spPr>
          <a:xfrm rot="10800000">
            <a:off x="13638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8"/>
          <p:cNvCxnSpPr/>
          <p:nvPr/>
        </p:nvCxnSpPr>
        <p:spPr>
          <a:xfrm rot="10800000">
            <a:off x="8777450" y="24383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8"/>
          <p:cNvGrpSpPr/>
          <p:nvPr/>
        </p:nvGrpSpPr>
        <p:grpSpPr>
          <a:xfrm>
            <a:off x="2862598" y="4743710"/>
            <a:ext cx="627673" cy="257380"/>
            <a:chOff x="5046375" y="359900"/>
            <a:chExt cx="814525" cy="334000"/>
          </a:xfrm>
        </p:grpSpPr>
        <p:sp>
          <p:nvSpPr>
            <p:cNvPr id="124" name="Google Shape;124;p8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8547662" y="2117062"/>
            <a:ext cx="459588" cy="285939"/>
            <a:chOff x="3677425" y="1899125"/>
            <a:chExt cx="796375" cy="495475"/>
          </a:xfrm>
        </p:grpSpPr>
        <p:sp>
          <p:nvSpPr>
            <p:cNvPr id="127" name="Google Shape;127;p8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206176" y="178260"/>
            <a:ext cx="300748" cy="187486"/>
            <a:chOff x="1759075" y="368175"/>
            <a:chExt cx="509225" cy="317450"/>
          </a:xfrm>
        </p:grpSpPr>
        <p:sp>
          <p:nvSpPr>
            <p:cNvPr id="131" name="Google Shape;131;p8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9"/>
          <p:cNvCxnSpPr/>
          <p:nvPr/>
        </p:nvCxnSpPr>
        <p:spPr>
          <a:xfrm>
            <a:off x="7786325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9"/>
          <p:cNvCxnSpPr/>
          <p:nvPr/>
        </p:nvCxnSpPr>
        <p:spPr>
          <a:xfrm rot="10800000">
            <a:off x="372675" y="24383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" name="Google Shape;140;p9"/>
          <p:cNvGrpSpPr/>
          <p:nvPr/>
        </p:nvGrpSpPr>
        <p:grpSpPr>
          <a:xfrm flipH="1">
            <a:off x="5659854" y="4743710"/>
            <a:ext cx="627673" cy="257380"/>
            <a:chOff x="5046375" y="359900"/>
            <a:chExt cx="814525" cy="334000"/>
          </a:xfrm>
        </p:grpSpPr>
        <p:sp>
          <p:nvSpPr>
            <p:cNvPr id="141" name="Google Shape;141;p9"/>
            <p:cNvSpPr/>
            <p:nvPr/>
          </p:nvSpPr>
          <p:spPr>
            <a:xfrm>
              <a:off x="5286100" y="567675"/>
              <a:ext cx="574800" cy="126225"/>
            </a:xfrm>
            <a:custGeom>
              <a:avLst/>
              <a:gdLst/>
              <a:ahLst/>
              <a:cxnLst/>
              <a:rect l="l" t="t" r="r" b="b"/>
              <a:pathLst>
                <a:path w="22992" h="5049" extrusionOk="0">
                  <a:moveTo>
                    <a:pt x="17261" y="0"/>
                  </a:moveTo>
                  <a:lnTo>
                    <a:pt x="17128" y="22"/>
                  </a:lnTo>
                  <a:lnTo>
                    <a:pt x="17040" y="88"/>
                  </a:lnTo>
                  <a:lnTo>
                    <a:pt x="16952" y="155"/>
                  </a:lnTo>
                  <a:lnTo>
                    <a:pt x="15078" y="2359"/>
                  </a:lnTo>
                  <a:lnTo>
                    <a:pt x="13712" y="331"/>
                  </a:lnTo>
                  <a:lnTo>
                    <a:pt x="13623" y="243"/>
                  </a:lnTo>
                  <a:lnTo>
                    <a:pt x="13535" y="199"/>
                  </a:lnTo>
                  <a:lnTo>
                    <a:pt x="13447" y="155"/>
                  </a:lnTo>
                  <a:lnTo>
                    <a:pt x="13337" y="133"/>
                  </a:lnTo>
                  <a:lnTo>
                    <a:pt x="13227" y="133"/>
                  </a:lnTo>
                  <a:lnTo>
                    <a:pt x="13116" y="177"/>
                  </a:lnTo>
                  <a:lnTo>
                    <a:pt x="13028" y="221"/>
                  </a:lnTo>
                  <a:lnTo>
                    <a:pt x="12962" y="309"/>
                  </a:lnTo>
                  <a:lnTo>
                    <a:pt x="11000" y="2690"/>
                  </a:lnTo>
                  <a:lnTo>
                    <a:pt x="9876" y="640"/>
                  </a:lnTo>
                  <a:lnTo>
                    <a:pt x="9810" y="551"/>
                  </a:lnTo>
                  <a:lnTo>
                    <a:pt x="9722" y="485"/>
                  </a:lnTo>
                  <a:lnTo>
                    <a:pt x="9633" y="419"/>
                  </a:lnTo>
                  <a:lnTo>
                    <a:pt x="9545" y="397"/>
                  </a:lnTo>
                  <a:lnTo>
                    <a:pt x="9435" y="397"/>
                  </a:lnTo>
                  <a:lnTo>
                    <a:pt x="9325" y="419"/>
                  </a:lnTo>
                  <a:lnTo>
                    <a:pt x="9237" y="463"/>
                  </a:lnTo>
                  <a:lnTo>
                    <a:pt x="9148" y="529"/>
                  </a:lnTo>
                  <a:lnTo>
                    <a:pt x="6922" y="2646"/>
                  </a:lnTo>
                  <a:lnTo>
                    <a:pt x="6018" y="1036"/>
                  </a:lnTo>
                  <a:lnTo>
                    <a:pt x="5952" y="926"/>
                  </a:lnTo>
                  <a:lnTo>
                    <a:pt x="5842" y="860"/>
                  </a:lnTo>
                  <a:lnTo>
                    <a:pt x="5732" y="816"/>
                  </a:lnTo>
                  <a:lnTo>
                    <a:pt x="5621" y="794"/>
                  </a:lnTo>
                  <a:lnTo>
                    <a:pt x="5489" y="816"/>
                  </a:lnTo>
                  <a:lnTo>
                    <a:pt x="5379" y="860"/>
                  </a:lnTo>
                  <a:lnTo>
                    <a:pt x="5291" y="926"/>
                  </a:lnTo>
                  <a:lnTo>
                    <a:pt x="5203" y="1014"/>
                  </a:lnTo>
                  <a:lnTo>
                    <a:pt x="4100" y="2822"/>
                  </a:lnTo>
                  <a:lnTo>
                    <a:pt x="2535" y="706"/>
                  </a:lnTo>
                  <a:lnTo>
                    <a:pt x="2447" y="618"/>
                  </a:lnTo>
                  <a:lnTo>
                    <a:pt x="2337" y="573"/>
                  </a:lnTo>
                  <a:lnTo>
                    <a:pt x="2227" y="529"/>
                  </a:lnTo>
                  <a:lnTo>
                    <a:pt x="2094" y="529"/>
                  </a:lnTo>
                  <a:lnTo>
                    <a:pt x="1984" y="551"/>
                  </a:lnTo>
                  <a:lnTo>
                    <a:pt x="1874" y="618"/>
                  </a:lnTo>
                  <a:lnTo>
                    <a:pt x="1786" y="706"/>
                  </a:lnTo>
                  <a:lnTo>
                    <a:pt x="1720" y="794"/>
                  </a:lnTo>
                  <a:lnTo>
                    <a:pt x="0" y="4652"/>
                  </a:lnTo>
                  <a:lnTo>
                    <a:pt x="860" y="5048"/>
                  </a:lnTo>
                  <a:lnTo>
                    <a:pt x="2249" y="1918"/>
                  </a:lnTo>
                  <a:lnTo>
                    <a:pt x="3770" y="3924"/>
                  </a:lnTo>
                  <a:lnTo>
                    <a:pt x="3858" y="4012"/>
                  </a:lnTo>
                  <a:lnTo>
                    <a:pt x="3946" y="4078"/>
                  </a:lnTo>
                  <a:lnTo>
                    <a:pt x="4056" y="4100"/>
                  </a:lnTo>
                  <a:lnTo>
                    <a:pt x="4166" y="4123"/>
                  </a:lnTo>
                  <a:lnTo>
                    <a:pt x="4277" y="4100"/>
                  </a:lnTo>
                  <a:lnTo>
                    <a:pt x="4387" y="4056"/>
                  </a:lnTo>
                  <a:lnTo>
                    <a:pt x="4475" y="3990"/>
                  </a:lnTo>
                  <a:lnTo>
                    <a:pt x="4541" y="3902"/>
                  </a:lnTo>
                  <a:lnTo>
                    <a:pt x="5599" y="2183"/>
                  </a:lnTo>
                  <a:lnTo>
                    <a:pt x="6393" y="3616"/>
                  </a:lnTo>
                  <a:lnTo>
                    <a:pt x="6459" y="3704"/>
                  </a:lnTo>
                  <a:lnTo>
                    <a:pt x="6547" y="3770"/>
                  </a:lnTo>
                  <a:lnTo>
                    <a:pt x="6635" y="3814"/>
                  </a:lnTo>
                  <a:lnTo>
                    <a:pt x="6746" y="3858"/>
                  </a:lnTo>
                  <a:lnTo>
                    <a:pt x="6834" y="3858"/>
                  </a:lnTo>
                  <a:lnTo>
                    <a:pt x="6944" y="3836"/>
                  </a:lnTo>
                  <a:lnTo>
                    <a:pt x="7032" y="3792"/>
                  </a:lnTo>
                  <a:lnTo>
                    <a:pt x="7120" y="3726"/>
                  </a:lnTo>
                  <a:lnTo>
                    <a:pt x="9347" y="1610"/>
                  </a:lnTo>
                  <a:lnTo>
                    <a:pt x="10515" y="3748"/>
                  </a:lnTo>
                  <a:lnTo>
                    <a:pt x="10581" y="3836"/>
                  </a:lnTo>
                  <a:lnTo>
                    <a:pt x="10669" y="3902"/>
                  </a:lnTo>
                  <a:lnTo>
                    <a:pt x="10780" y="3968"/>
                  </a:lnTo>
                  <a:lnTo>
                    <a:pt x="10890" y="3990"/>
                  </a:lnTo>
                  <a:lnTo>
                    <a:pt x="11000" y="3990"/>
                  </a:lnTo>
                  <a:lnTo>
                    <a:pt x="11110" y="3946"/>
                  </a:lnTo>
                  <a:lnTo>
                    <a:pt x="11199" y="3902"/>
                  </a:lnTo>
                  <a:lnTo>
                    <a:pt x="11287" y="3814"/>
                  </a:lnTo>
                  <a:lnTo>
                    <a:pt x="13293" y="1367"/>
                  </a:lnTo>
                  <a:lnTo>
                    <a:pt x="14659" y="3395"/>
                  </a:lnTo>
                  <a:lnTo>
                    <a:pt x="14726" y="3461"/>
                  </a:lnTo>
                  <a:lnTo>
                    <a:pt x="14814" y="3527"/>
                  </a:lnTo>
                  <a:lnTo>
                    <a:pt x="14924" y="3571"/>
                  </a:lnTo>
                  <a:lnTo>
                    <a:pt x="15012" y="3593"/>
                  </a:lnTo>
                  <a:lnTo>
                    <a:pt x="15122" y="3571"/>
                  </a:lnTo>
                  <a:lnTo>
                    <a:pt x="15233" y="3549"/>
                  </a:lnTo>
                  <a:lnTo>
                    <a:pt x="15321" y="3505"/>
                  </a:lnTo>
                  <a:lnTo>
                    <a:pt x="15409" y="3417"/>
                  </a:lnTo>
                  <a:lnTo>
                    <a:pt x="17194" y="1323"/>
                  </a:lnTo>
                  <a:lnTo>
                    <a:pt x="18208" y="3571"/>
                  </a:lnTo>
                  <a:lnTo>
                    <a:pt x="18275" y="3682"/>
                  </a:lnTo>
                  <a:lnTo>
                    <a:pt x="18363" y="3770"/>
                  </a:lnTo>
                  <a:lnTo>
                    <a:pt x="18473" y="3814"/>
                  </a:lnTo>
                  <a:lnTo>
                    <a:pt x="18583" y="3858"/>
                  </a:lnTo>
                  <a:lnTo>
                    <a:pt x="18715" y="3836"/>
                  </a:lnTo>
                  <a:lnTo>
                    <a:pt x="18826" y="3814"/>
                  </a:lnTo>
                  <a:lnTo>
                    <a:pt x="18936" y="3748"/>
                  </a:lnTo>
                  <a:lnTo>
                    <a:pt x="19024" y="3660"/>
                  </a:lnTo>
                  <a:lnTo>
                    <a:pt x="20633" y="1389"/>
                  </a:lnTo>
                  <a:lnTo>
                    <a:pt x="22243" y="3660"/>
                  </a:lnTo>
                  <a:lnTo>
                    <a:pt x="22992" y="3108"/>
                  </a:lnTo>
                  <a:lnTo>
                    <a:pt x="21008" y="331"/>
                  </a:lnTo>
                  <a:lnTo>
                    <a:pt x="20942" y="243"/>
                  </a:lnTo>
                  <a:lnTo>
                    <a:pt x="20832" y="177"/>
                  </a:lnTo>
                  <a:lnTo>
                    <a:pt x="20744" y="155"/>
                  </a:lnTo>
                  <a:lnTo>
                    <a:pt x="20633" y="133"/>
                  </a:lnTo>
                  <a:lnTo>
                    <a:pt x="20523" y="155"/>
                  </a:lnTo>
                  <a:lnTo>
                    <a:pt x="20413" y="177"/>
                  </a:lnTo>
                  <a:lnTo>
                    <a:pt x="20325" y="243"/>
                  </a:lnTo>
                  <a:lnTo>
                    <a:pt x="20237" y="331"/>
                  </a:lnTo>
                  <a:lnTo>
                    <a:pt x="18715" y="2447"/>
                  </a:lnTo>
                  <a:lnTo>
                    <a:pt x="17724" y="265"/>
                  </a:lnTo>
                  <a:lnTo>
                    <a:pt x="17657" y="177"/>
                  </a:lnTo>
                  <a:lnTo>
                    <a:pt x="17591" y="88"/>
                  </a:lnTo>
                  <a:lnTo>
                    <a:pt x="17481" y="22"/>
                  </a:lnTo>
                  <a:lnTo>
                    <a:pt x="17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046375" y="359900"/>
              <a:ext cx="422700" cy="104200"/>
            </a:xfrm>
            <a:custGeom>
              <a:avLst/>
              <a:gdLst/>
              <a:ahLst/>
              <a:cxnLst/>
              <a:rect l="l" t="t" r="r" b="b"/>
              <a:pathLst>
                <a:path w="16908" h="4168" extrusionOk="0">
                  <a:moveTo>
                    <a:pt x="221" y="1"/>
                  </a:moveTo>
                  <a:lnTo>
                    <a:pt x="221" y="949"/>
                  </a:lnTo>
                  <a:lnTo>
                    <a:pt x="13667" y="949"/>
                  </a:lnTo>
                  <a:lnTo>
                    <a:pt x="13778" y="993"/>
                  </a:lnTo>
                  <a:lnTo>
                    <a:pt x="13888" y="1059"/>
                  </a:lnTo>
                  <a:lnTo>
                    <a:pt x="13998" y="1125"/>
                  </a:lnTo>
                  <a:lnTo>
                    <a:pt x="14240" y="1345"/>
                  </a:lnTo>
                  <a:lnTo>
                    <a:pt x="14527" y="1632"/>
                  </a:lnTo>
                  <a:lnTo>
                    <a:pt x="14792" y="1985"/>
                  </a:lnTo>
                  <a:lnTo>
                    <a:pt x="15078" y="2381"/>
                  </a:lnTo>
                  <a:lnTo>
                    <a:pt x="15365" y="2800"/>
                  </a:lnTo>
                  <a:lnTo>
                    <a:pt x="15651" y="3241"/>
                  </a:lnTo>
                  <a:lnTo>
                    <a:pt x="0" y="3241"/>
                  </a:lnTo>
                  <a:lnTo>
                    <a:pt x="0" y="4167"/>
                  </a:lnTo>
                  <a:lnTo>
                    <a:pt x="16423" y="4167"/>
                  </a:lnTo>
                  <a:lnTo>
                    <a:pt x="16555" y="4145"/>
                  </a:lnTo>
                  <a:lnTo>
                    <a:pt x="16665" y="4101"/>
                  </a:lnTo>
                  <a:lnTo>
                    <a:pt x="16753" y="4035"/>
                  </a:lnTo>
                  <a:lnTo>
                    <a:pt x="16820" y="3947"/>
                  </a:lnTo>
                  <a:lnTo>
                    <a:pt x="16886" y="3836"/>
                  </a:lnTo>
                  <a:lnTo>
                    <a:pt x="16908" y="3726"/>
                  </a:lnTo>
                  <a:lnTo>
                    <a:pt x="16886" y="3594"/>
                  </a:lnTo>
                  <a:lnTo>
                    <a:pt x="16842" y="3484"/>
                  </a:lnTo>
                  <a:lnTo>
                    <a:pt x="16643" y="3109"/>
                  </a:lnTo>
                  <a:lnTo>
                    <a:pt x="16357" y="2602"/>
                  </a:lnTo>
                  <a:lnTo>
                    <a:pt x="16004" y="2029"/>
                  </a:lnTo>
                  <a:lnTo>
                    <a:pt x="15585" y="1434"/>
                  </a:lnTo>
                  <a:lnTo>
                    <a:pt x="15343" y="1169"/>
                  </a:lnTo>
                  <a:lnTo>
                    <a:pt x="15100" y="905"/>
                  </a:lnTo>
                  <a:lnTo>
                    <a:pt x="14858" y="662"/>
                  </a:lnTo>
                  <a:lnTo>
                    <a:pt x="14615" y="442"/>
                  </a:lnTo>
                  <a:lnTo>
                    <a:pt x="14351" y="265"/>
                  </a:lnTo>
                  <a:lnTo>
                    <a:pt x="14108" y="133"/>
                  </a:lnTo>
                  <a:lnTo>
                    <a:pt x="13844" y="45"/>
                  </a:lnTo>
                  <a:lnTo>
                    <a:pt x="13711" y="23"/>
                  </a:lnTo>
                  <a:lnTo>
                    <a:pt x="13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 flipH="1">
            <a:off x="142875" y="2117062"/>
            <a:ext cx="459588" cy="285939"/>
            <a:chOff x="3677425" y="1899125"/>
            <a:chExt cx="796375" cy="495475"/>
          </a:xfrm>
        </p:grpSpPr>
        <p:sp>
          <p:nvSpPr>
            <p:cNvPr id="144" name="Google Shape;144;p9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9"/>
          <p:cNvGrpSpPr/>
          <p:nvPr/>
        </p:nvGrpSpPr>
        <p:grpSpPr>
          <a:xfrm flipH="1">
            <a:off x="8643201" y="178260"/>
            <a:ext cx="300748" cy="187486"/>
            <a:chOff x="1759075" y="368175"/>
            <a:chExt cx="509225" cy="317450"/>
          </a:xfrm>
        </p:grpSpPr>
        <p:sp>
          <p:nvSpPr>
            <p:cNvPr id="148" name="Google Shape;148;p9"/>
            <p:cNvSpPr/>
            <p:nvPr/>
          </p:nvSpPr>
          <p:spPr>
            <a:xfrm>
              <a:off x="1831800" y="368175"/>
              <a:ext cx="342825" cy="317450"/>
            </a:xfrm>
            <a:custGeom>
              <a:avLst/>
              <a:gdLst/>
              <a:ahLst/>
              <a:cxnLst/>
              <a:rect l="l" t="t" r="r" b="b"/>
              <a:pathLst>
                <a:path w="13713" h="12698" extrusionOk="0">
                  <a:moveTo>
                    <a:pt x="2293" y="0"/>
                  </a:moveTo>
                  <a:lnTo>
                    <a:pt x="3418" y="2227"/>
                  </a:lnTo>
                  <a:lnTo>
                    <a:pt x="3021" y="2513"/>
                  </a:lnTo>
                  <a:lnTo>
                    <a:pt x="2668" y="2800"/>
                  </a:lnTo>
                  <a:lnTo>
                    <a:pt x="2360" y="3087"/>
                  </a:lnTo>
                  <a:lnTo>
                    <a:pt x="2051" y="3373"/>
                  </a:lnTo>
                  <a:lnTo>
                    <a:pt x="1764" y="3660"/>
                  </a:lnTo>
                  <a:lnTo>
                    <a:pt x="1500" y="3946"/>
                  </a:lnTo>
                  <a:lnTo>
                    <a:pt x="1279" y="4211"/>
                  </a:lnTo>
                  <a:lnTo>
                    <a:pt x="1059" y="4475"/>
                  </a:lnTo>
                  <a:lnTo>
                    <a:pt x="861" y="4740"/>
                  </a:lnTo>
                  <a:lnTo>
                    <a:pt x="706" y="5004"/>
                  </a:lnTo>
                  <a:lnTo>
                    <a:pt x="552" y="5269"/>
                  </a:lnTo>
                  <a:lnTo>
                    <a:pt x="420" y="5533"/>
                  </a:lnTo>
                  <a:lnTo>
                    <a:pt x="309" y="5776"/>
                  </a:lnTo>
                  <a:lnTo>
                    <a:pt x="221" y="6040"/>
                  </a:lnTo>
                  <a:lnTo>
                    <a:pt x="133" y="6283"/>
                  </a:lnTo>
                  <a:lnTo>
                    <a:pt x="67" y="6525"/>
                  </a:lnTo>
                  <a:lnTo>
                    <a:pt x="23" y="6768"/>
                  </a:lnTo>
                  <a:lnTo>
                    <a:pt x="1" y="6988"/>
                  </a:lnTo>
                  <a:lnTo>
                    <a:pt x="1" y="7231"/>
                  </a:lnTo>
                  <a:lnTo>
                    <a:pt x="1" y="7451"/>
                  </a:lnTo>
                  <a:lnTo>
                    <a:pt x="1" y="7672"/>
                  </a:lnTo>
                  <a:lnTo>
                    <a:pt x="45" y="7892"/>
                  </a:lnTo>
                  <a:lnTo>
                    <a:pt x="133" y="8311"/>
                  </a:lnTo>
                  <a:lnTo>
                    <a:pt x="265" y="8708"/>
                  </a:lnTo>
                  <a:lnTo>
                    <a:pt x="442" y="9105"/>
                  </a:lnTo>
                  <a:lnTo>
                    <a:pt x="662" y="9479"/>
                  </a:lnTo>
                  <a:lnTo>
                    <a:pt x="905" y="9832"/>
                  </a:lnTo>
                  <a:lnTo>
                    <a:pt x="1169" y="10163"/>
                  </a:lnTo>
                  <a:lnTo>
                    <a:pt x="1456" y="10471"/>
                  </a:lnTo>
                  <a:lnTo>
                    <a:pt x="1764" y="10780"/>
                  </a:lnTo>
                  <a:lnTo>
                    <a:pt x="2073" y="11044"/>
                  </a:lnTo>
                  <a:lnTo>
                    <a:pt x="2382" y="11309"/>
                  </a:lnTo>
                  <a:lnTo>
                    <a:pt x="2690" y="11551"/>
                  </a:lnTo>
                  <a:lnTo>
                    <a:pt x="3307" y="11948"/>
                  </a:lnTo>
                  <a:lnTo>
                    <a:pt x="3836" y="12279"/>
                  </a:lnTo>
                  <a:lnTo>
                    <a:pt x="4277" y="12499"/>
                  </a:lnTo>
                  <a:lnTo>
                    <a:pt x="4674" y="12698"/>
                  </a:lnTo>
                  <a:lnTo>
                    <a:pt x="9083" y="12698"/>
                  </a:lnTo>
                  <a:lnTo>
                    <a:pt x="9502" y="12565"/>
                  </a:lnTo>
                  <a:lnTo>
                    <a:pt x="9899" y="12411"/>
                  </a:lnTo>
                  <a:lnTo>
                    <a:pt x="10273" y="12257"/>
                  </a:lnTo>
                  <a:lnTo>
                    <a:pt x="10626" y="12103"/>
                  </a:lnTo>
                  <a:lnTo>
                    <a:pt x="10957" y="11948"/>
                  </a:lnTo>
                  <a:lnTo>
                    <a:pt x="11243" y="11772"/>
                  </a:lnTo>
                  <a:lnTo>
                    <a:pt x="11530" y="11596"/>
                  </a:lnTo>
                  <a:lnTo>
                    <a:pt x="11794" y="11419"/>
                  </a:lnTo>
                  <a:lnTo>
                    <a:pt x="12059" y="11221"/>
                  </a:lnTo>
                  <a:lnTo>
                    <a:pt x="12279" y="11044"/>
                  </a:lnTo>
                  <a:lnTo>
                    <a:pt x="12478" y="10846"/>
                  </a:lnTo>
                  <a:lnTo>
                    <a:pt x="12676" y="10648"/>
                  </a:lnTo>
                  <a:lnTo>
                    <a:pt x="12830" y="10449"/>
                  </a:lnTo>
                  <a:lnTo>
                    <a:pt x="12985" y="10229"/>
                  </a:lnTo>
                  <a:lnTo>
                    <a:pt x="13139" y="10030"/>
                  </a:lnTo>
                  <a:lnTo>
                    <a:pt x="13249" y="9810"/>
                  </a:lnTo>
                  <a:lnTo>
                    <a:pt x="13359" y="9590"/>
                  </a:lnTo>
                  <a:lnTo>
                    <a:pt x="13448" y="9391"/>
                  </a:lnTo>
                  <a:lnTo>
                    <a:pt x="13536" y="9171"/>
                  </a:lnTo>
                  <a:lnTo>
                    <a:pt x="13580" y="8950"/>
                  </a:lnTo>
                  <a:lnTo>
                    <a:pt x="13668" y="8487"/>
                  </a:lnTo>
                  <a:lnTo>
                    <a:pt x="13712" y="8046"/>
                  </a:lnTo>
                  <a:lnTo>
                    <a:pt x="13712" y="7606"/>
                  </a:lnTo>
                  <a:lnTo>
                    <a:pt x="13646" y="7143"/>
                  </a:lnTo>
                  <a:lnTo>
                    <a:pt x="13580" y="6702"/>
                  </a:lnTo>
                  <a:lnTo>
                    <a:pt x="13448" y="6261"/>
                  </a:lnTo>
                  <a:lnTo>
                    <a:pt x="13315" y="5820"/>
                  </a:lnTo>
                  <a:lnTo>
                    <a:pt x="13161" y="5401"/>
                  </a:lnTo>
                  <a:lnTo>
                    <a:pt x="12963" y="5004"/>
                  </a:lnTo>
                  <a:lnTo>
                    <a:pt x="12764" y="4608"/>
                  </a:lnTo>
                  <a:lnTo>
                    <a:pt x="12566" y="4233"/>
                  </a:lnTo>
                  <a:lnTo>
                    <a:pt x="12367" y="3880"/>
                  </a:lnTo>
                  <a:lnTo>
                    <a:pt x="11949" y="3241"/>
                  </a:lnTo>
                  <a:lnTo>
                    <a:pt x="11552" y="2712"/>
                  </a:lnTo>
                  <a:lnTo>
                    <a:pt x="11221" y="2315"/>
                  </a:lnTo>
                  <a:lnTo>
                    <a:pt x="10935" y="1962"/>
                  </a:lnTo>
                  <a:lnTo>
                    <a:pt x="12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106250" y="422175"/>
              <a:ext cx="162050" cy="163150"/>
            </a:xfrm>
            <a:custGeom>
              <a:avLst/>
              <a:gdLst/>
              <a:ahLst/>
              <a:cxnLst/>
              <a:rect l="l" t="t" r="r" b="b"/>
              <a:pathLst>
                <a:path w="6482" h="6526" extrusionOk="0">
                  <a:moveTo>
                    <a:pt x="2844" y="1"/>
                  </a:moveTo>
                  <a:lnTo>
                    <a:pt x="2492" y="23"/>
                  </a:lnTo>
                  <a:lnTo>
                    <a:pt x="2161" y="67"/>
                  </a:lnTo>
                  <a:lnTo>
                    <a:pt x="1852" y="133"/>
                  </a:lnTo>
                  <a:lnTo>
                    <a:pt x="1566" y="221"/>
                  </a:lnTo>
                  <a:lnTo>
                    <a:pt x="1279" y="309"/>
                  </a:lnTo>
                  <a:lnTo>
                    <a:pt x="772" y="530"/>
                  </a:lnTo>
                  <a:lnTo>
                    <a:pt x="375" y="728"/>
                  </a:lnTo>
                  <a:lnTo>
                    <a:pt x="111" y="882"/>
                  </a:lnTo>
                  <a:lnTo>
                    <a:pt x="1" y="949"/>
                  </a:lnTo>
                  <a:lnTo>
                    <a:pt x="530" y="1720"/>
                  </a:lnTo>
                  <a:lnTo>
                    <a:pt x="816" y="1544"/>
                  </a:lnTo>
                  <a:lnTo>
                    <a:pt x="1147" y="1389"/>
                  </a:lnTo>
                  <a:lnTo>
                    <a:pt x="1544" y="1213"/>
                  </a:lnTo>
                  <a:lnTo>
                    <a:pt x="1786" y="1125"/>
                  </a:lnTo>
                  <a:lnTo>
                    <a:pt x="2029" y="1059"/>
                  </a:lnTo>
                  <a:lnTo>
                    <a:pt x="2271" y="993"/>
                  </a:lnTo>
                  <a:lnTo>
                    <a:pt x="2536" y="949"/>
                  </a:lnTo>
                  <a:lnTo>
                    <a:pt x="2800" y="927"/>
                  </a:lnTo>
                  <a:lnTo>
                    <a:pt x="3087" y="927"/>
                  </a:lnTo>
                  <a:lnTo>
                    <a:pt x="3351" y="949"/>
                  </a:lnTo>
                  <a:lnTo>
                    <a:pt x="3616" y="1015"/>
                  </a:lnTo>
                  <a:lnTo>
                    <a:pt x="3880" y="1103"/>
                  </a:lnTo>
                  <a:lnTo>
                    <a:pt x="4123" y="1235"/>
                  </a:lnTo>
                  <a:lnTo>
                    <a:pt x="4343" y="1389"/>
                  </a:lnTo>
                  <a:lnTo>
                    <a:pt x="4564" y="1588"/>
                  </a:lnTo>
                  <a:lnTo>
                    <a:pt x="4762" y="1808"/>
                  </a:lnTo>
                  <a:lnTo>
                    <a:pt x="4939" y="2051"/>
                  </a:lnTo>
                  <a:lnTo>
                    <a:pt x="5115" y="2337"/>
                  </a:lnTo>
                  <a:lnTo>
                    <a:pt x="5269" y="2668"/>
                  </a:lnTo>
                  <a:lnTo>
                    <a:pt x="5401" y="2977"/>
                  </a:lnTo>
                  <a:lnTo>
                    <a:pt x="5490" y="3285"/>
                  </a:lnTo>
                  <a:lnTo>
                    <a:pt x="5534" y="3572"/>
                  </a:lnTo>
                  <a:lnTo>
                    <a:pt x="5556" y="3836"/>
                  </a:lnTo>
                  <a:lnTo>
                    <a:pt x="5534" y="4101"/>
                  </a:lnTo>
                  <a:lnTo>
                    <a:pt x="5468" y="4321"/>
                  </a:lnTo>
                  <a:lnTo>
                    <a:pt x="5379" y="4542"/>
                  </a:lnTo>
                  <a:lnTo>
                    <a:pt x="5247" y="4740"/>
                  </a:lnTo>
                  <a:lnTo>
                    <a:pt x="5115" y="4894"/>
                  </a:lnTo>
                  <a:lnTo>
                    <a:pt x="4939" y="5027"/>
                  </a:lnTo>
                  <a:lnTo>
                    <a:pt x="4762" y="5137"/>
                  </a:lnTo>
                  <a:lnTo>
                    <a:pt x="4564" y="5247"/>
                  </a:lnTo>
                  <a:lnTo>
                    <a:pt x="4343" y="5357"/>
                  </a:lnTo>
                  <a:lnTo>
                    <a:pt x="4101" y="5424"/>
                  </a:lnTo>
                  <a:lnTo>
                    <a:pt x="3858" y="5490"/>
                  </a:lnTo>
                  <a:lnTo>
                    <a:pt x="3572" y="5534"/>
                  </a:lnTo>
                  <a:lnTo>
                    <a:pt x="3285" y="5578"/>
                  </a:lnTo>
                  <a:lnTo>
                    <a:pt x="2977" y="5600"/>
                  </a:lnTo>
                  <a:lnTo>
                    <a:pt x="2337" y="5600"/>
                  </a:lnTo>
                  <a:lnTo>
                    <a:pt x="2007" y="5578"/>
                  </a:lnTo>
                  <a:lnTo>
                    <a:pt x="1654" y="5534"/>
                  </a:lnTo>
                  <a:lnTo>
                    <a:pt x="1279" y="5468"/>
                  </a:lnTo>
                  <a:lnTo>
                    <a:pt x="904" y="5401"/>
                  </a:lnTo>
                  <a:lnTo>
                    <a:pt x="728" y="6327"/>
                  </a:lnTo>
                  <a:lnTo>
                    <a:pt x="1235" y="6415"/>
                  </a:lnTo>
                  <a:lnTo>
                    <a:pt x="1742" y="6482"/>
                  </a:lnTo>
                  <a:lnTo>
                    <a:pt x="2227" y="6526"/>
                  </a:lnTo>
                  <a:lnTo>
                    <a:pt x="3219" y="6526"/>
                  </a:lnTo>
                  <a:lnTo>
                    <a:pt x="3726" y="6460"/>
                  </a:lnTo>
                  <a:lnTo>
                    <a:pt x="4211" y="6371"/>
                  </a:lnTo>
                  <a:lnTo>
                    <a:pt x="4630" y="6239"/>
                  </a:lnTo>
                  <a:lnTo>
                    <a:pt x="5027" y="6063"/>
                  </a:lnTo>
                  <a:lnTo>
                    <a:pt x="5225" y="5953"/>
                  </a:lnTo>
                  <a:lnTo>
                    <a:pt x="5401" y="5842"/>
                  </a:lnTo>
                  <a:lnTo>
                    <a:pt x="5556" y="5732"/>
                  </a:lnTo>
                  <a:lnTo>
                    <a:pt x="5710" y="5600"/>
                  </a:lnTo>
                  <a:lnTo>
                    <a:pt x="5842" y="5468"/>
                  </a:lnTo>
                  <a:lnTo>
                    <a:pt x="5975" y="5335"/>
                  </a:lnTo>
                  <a:lnTo>
                    <a:pt x="6129" y="5115"/>
                  </a:lnTo>
                  <a:lnTo>
                    <a:pt x="6261" y="4828"/>
                  </a:lnTo>
                  <a:lnTo>
                    <a:pt x="6393" y="4520"/>
                  </a:lnTo>
                  <a:lnTo>
                    <a:pt x="6438" y="4365"/>
                  </a:lnTo>
                  <a:lnTo>
                    <a:pt x="6460" y="4167"/>
                  </a:lnTo>
                  <a:lnTo>
                    <a:pt x="6482" y="3991"/>
                  </a:lnTo>
                  <a:lnTo>
                    <a:pt x="6482" y="3770"/>
                  </a:lnTo>
                  <a:lnTo>
                    <a:pt x="6482" y="3550"/>
                  </a:lnTo>
                  <a:lnTo>
                    <a:pt x="6438" y="3329"/>
                  </a:lnTo>
                  <a:lnTo>
                    <a:pt x="6393" y="3087"/>
                  </a:lnTo>
                  <a:lnTo>
                    <a:pt x="6327" y="2844"/>
                  </a:lnTo>
                  <a:lnTo>
                    <a:pt x="6239" y="2558"/>
                  </a:lnTo>
                  <a:lnTo>
                    <a:pt x="6129" y="2293"/>
                  </a:lnTo>
                  <a:lnTo>
                    <a:pt x="5931" y="1874"/>
                  </a:lnTo>
                  <a:lnTo>
                    <a:pt x="5688" y="1500"/>
                  </a:lnTo>
                  <a:lnTo>
                    <a:pt x="5446" y="1169"/>
                  </a:lnTo>
                  <a:lnTo>
                    <a:pt x="5181" y="882"/>
                  </a:lnTo>
                  <a:lnTo>
                    <a:pt x="4872" y="618"/>
                  </a:lnTo>
                  <a:lnTo>
                    <a:pt x="4564" y="420"/>
                  </a:lnTo>
                  <a:lnTo>
                    <a:pt x="4233" y="243"/>
                  </a:lnTo>
                  <a:lnTo>
                    <a:pt x="3880" y="111"/>
                  </a:lnTo>
                  <a:lnTo>
                    <a:pt x="3528" y="4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759075" y="422175"/>
              <a:ext cx="162025" cy="163150"/>
            </a:xfrm>
            <a:custGeom>
              <a:avLst/>
              <a:gdLst/>
              <a:ahLst/>
              <a:cxnLst/>
              <a:rect l="l" t="t" r="r" b="b"/>
              <a:pathLst>
                <a:path w="6481" h="6526" extrusionOk="0">
                  <a:moveTo>
                    <a:pt x="3307" y="1"/>
                  </a:moveTo>
                  <a:lnTo>
                    <a:pt x="2976" y="45"/>
                  </a:lnTo>
                  <a:lnTo>
                    <a:pt x="2623" y="111"/>
                  </a:lnTo>
                  <a:lnTo>
                    <a:pt x="2248" y="243"/>
                  </a:lnTo>
                  <a:lnTo>
                    <a:pt x="1918" y="420"/>
                  </a:lnTo>
                  <a:lnTo>
                    <a:pt x="1609" y="618"/>
                  </a:lnTo>
                  <a:lnTo>
                    <a:pt x="1323" y="882"/>
                  </a:lnTo>
                  <a:lnTo>
                    <a:pt x="1036" y="1169"/>
                  </a:lnTo>
                  <a:lnTo>
                    <a:pt x="794" y="1500"/>
                  </a:lnTo>
                  <a:lnTo>
                    <a:pt x="573" y="1874"/>
                  </a:lnTo>
                  <a:lnTo>
                    <a:pt x="375" y="2293"/>
                  </a:lnTo>
                  <a:lnTo>
                    <a:pt x="242" y="2558"/>
                  </a:lnTo>
                  <a:lnTo>
                    <a:pt x="154" y="2844"/>
                  </a:lnTo>
                  <a:lnTo>
                    <a:pt x="88" y="3087"/>
                  </a:lnTo>
                  <a:lnTo>
                    <a:pt x="44" y="3329"/>
                  </a:lnTo>
                  <a:lnTo>
                    <a:pt x="22" y="3550"/>
                  </a:lnTo>
                  <a:lnTo>
                    <a:pt x="0" y="3770"/>
                  </a:lnTo>
                  <a:lnTo>
                    <a:pt x="0" y="3991"/>
                  </a:lnTo>
                  <a:lnTo>
                    <a:pt x="22" y="4167"/>
                  </a:lnTo>
                  <a:lnTo>
                    <a:pt x="66" y="4365"/>
                  </a:lnTo>
                  <a:lnTo>
                    <a:pt x="110" y="4520"/>
                  </a:lnTo>
                  <a:lnTo>
                    <a:pt x="220" y="4828"/>
                  </a:lnTo>
                  <a:lnTo>
                    <a:pt x="353" y="5115"/>
                  </a:lnTo>
                  <a:lnTo>
                    <a:pt x="529" y="5335"/>
                  </a:lnTo>
                  <a:lnTo>
                    <a:pt x="639" y="5468"/>
                  </a:lnTo>
                  <a:lnTo>
                    <a:pt x="794" y="5600"/>
                  </a:lnTo>
                  <a:lnTo>
                    <a:pt x="926" y="5732"/>
                  </a:lnTo>
                  <a:lnTo>
                    <a:pt x="1102" y="5842"/>
                  </a:lnTo>
                  <a:lnTo>
                    <a:pt x="1279" y="5953"/>
                  </a:lnTo>
                  <a:lnTo>
                    <a:pt x="1455" y="6063"/>
                  </a:lnTo>
                  <a:lnTo>
                    <a:pt x="1852" y="6239"/>
                  </a:lnTo>
                  <a:lnTo>
                    <a:pt x="2293" y="6371"/>
                  </a:lnTo>
                  <a:lnTo>
                    <a:pt x="2755" y="6460"/>
                  </a:lnTo>
                  <a:lnTo>
                    <a:pt x="3263" y="6526"/>
                  </a:lnTo>
                  <a:lnTo>
                    <a:pt x="4277" y="6526"/>
                  </a:lnTo>
                  <a:lnTo>
                    <a:pt x="4761" y="6482"/>
                  </a:lnTo>
                  <a:lnTo>
                    <a:pt x="5246" y="6415"/>
                  </a:lnTo>
                  <a:lnTo>
                    <a:pt x="5776" y="6327"/>
                  </a:lnTo>
                  <a:lnTo>
                    <a:pt x="5577" y="5401"/>
                  </a:lnTo>
                  <a:lnTo>
                    <a:pt x="5202" y="5468"/>
                  </a:lnTo>
                  <a:lnTo>
                    <a:pt x="4850" y="5534"/>
                  </a:lnTo>
                  <a:lnTo>
                    <a:pt x="4497" y="5578"/>
                  </a:lnTo>
                  <a:lnTo>
                    <a:pt x="4144" y="5600"/>
                  </a:lnTo>
                  <a:lnTo>
                    <a:pt x="3505" y="5600"/>
                  </a:lnTo>
                  <a:lnTo>
                    <a:pt x="3196" y="5578"/>
                  </a:lnTo>
                  <a:lnTo>
                    <a:pt x="2910" y="5534"/>
                  </a:lnTo>
                  <a:lnTo>
                    <a:pt x="2645" y="5490"/>
                  </a:lnTo>
                  <a:lnTo>
                    <a:pt x="2381" y="5424"/>
                  </a:lnTo>
                  <a:lnTo>
                    <a:pt x="2138" y="5357"/>
                  </a:lnTo>
                  <a:lnTo>
                    <a:pt x="1918" y="5247"/>
                  </a:lnTo>
                  <a:lnTo>
                    <a:pt x="1719" y="5137"/>
                  </a:lnTo>
                  <a:lnTo>
                    <a:pt x="1543" y="5027"/>
                  </a:lnTo>
                  <a:lnTo>
                    <a:pt x="1389" y="4894"/>
                  </a:lnTo>
                  <a:lnTo>
                    <a:pt x="1257" y="4740"/>
                  </a:lnTo>
                  <a:lnTo>
                    <a:pt x="1124" y="4542"/>
                  </a:lnTo>
                  <a:lnTo>
                    <a:pt x="1014" y="4321"/>
                  </a:lnTo>
                  <a:lnTo>
                    <a:pt x="948" y="4101"/>
                  </a:lnTo>
                  <a:lnTo>
                    <a:pt x="926" y="3836"/>
                  </a:lnTo>
                  <a:lnTo>
                    <a:pt x="948" y="3572"/>
                  </a:lnTo>
                  <a:lnTo>
                    <a:pt x="1014" y="3285"/>
                  </a:lnTo>
                  <a:lnTo>
                    <a:pt x="1102" y="2977"/>
                  </a:lnTo>
                  <a:lnTo>
                    <a:pt x="1212" y="2668"/>
                  </a:lnTo>
                  <a:lnTo>
                    <a:pt x="1367" y="2337"/>
                  </a:lnTo>
                  <a:lnTo>
                    <a:pt x="1543" y="2051"/>
                  </a:lnTo>
                  <a:lnTo>
                    <a:pt x="1719" y="1808"/>
                  </a:lnTo>
                  <a:lnTo>
                    <a:pt x="1918" y="1588"/>
                  </a:lnTo>
                  <a:lnTo>
                    <a:pt x="2138" y="1389"/>
                  </a:lnTo>
                  <a:lnTo>
                    <a:pt x="2381" y="1235"/>
                  </a:lnTo>
                  <a:lnTo>
                    <a:pt x="2623" y="1103"/>
                  </a:lnTo>
                  <a:lnTo>
                    <a:pt x="2866" y="1015"/>
                  </a:lnTo>
                  <a:lnTo>
                    <a:pt x="3130" y="949"/>
                  </a:lnTo>
                  <a:lnTo>
                    <a:pt x="3417" y="927"/>
                  </a:lnTo>
                  <a:lnTo>
                    <a:pt x="3681" y="927"/>
                  </a:lnTo>
                  <a:lnTo>
                    <a:pt x="3946" y="949"/>
                  </a:lnTo>
                  <a:lnTo>
                    <a:pt x="4210" y="993"/>
                  </a:lnTo>
                  <a:lnTo>
                    <a:pt x="4475" y="1059"/>
                  </a:lnTo>
                  <a:lnTo>
                    <a:pt x="4717" y="1125"/>
                  </a:lnTo>
                  <a:lnTo>
                    <a:pt x="4938" y="1213"/>
                  </a:lnTo>
                  <a:lnTo>
                    <a:pt x="5357" y="1389"/>
                  </a:lnTo>
                  <a:lnTo>
                    <a:pt x="5665" y="1544"/>
                  </a:lnTo>
                  <a:lnTo>
                    <a:pt x="5952" y="1720"/>
                  </a:lnTo>
                  <a:lnTo>
                    <a:pt x="6481" y="949"/>
                  </a:lnTo>
                  <a:lnTo>
                    <a:pt x="6371" y="882"/>
                  </a:lnTo>
                  <a:lnTo>
                    <a:pt x="6106" y="728"/>
                  </a:lnTo>
                  <a:lnTo>
                    <a:pt x="5709" y="530"/>
                  </a:lnTo>
                  <a:lnTo>
                    <a:pt x="5224" y="309"/>
                  </a:lnTo>
                  <a:lnTo>
                    <a:pt x="4938" y="221"/>
                  </a:lnTo>
                  <a:lnTo>
                    <a:pt x="4629" y="133"/>
                  </a:lnTo>
                  <a:lnTo>
                    <a:pt x="4321" y="67"/>
                  </a:lnTo>
                  <a:lnTo>
                    <a:pt x="3990" y="23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4662150" y="331765"/>
            <a:ext cx="3768600" cy="1011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llota Text"/>
              <a:buNone/>
              <a:defRPr sz="28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 txBox="1">
            <a:spLocks noGrp="1"/>
          </p:cNvSpPr>
          <p:nvPr>
            <p:ph type="ctrTitle"/>
          </p:nvPr>
        </p:nvSpPr>
        <p:spPr>
          <a:xfrm>
            <a:off x="408900" y="593250"/>
            <a:ext cx="5132400" cy="16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/>
              <a:t>Vivid Voyages 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Tourism application</a:t>
            </a:r>
            <a:endParaRPr sz="7000"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1"/>
          </p:nvPr>
        </p:nvSpPr>
        <p:spPr>
          <a:xfrm>
            <a:off x="844875" y="3543750"/>
            <a:ext cx="4407600" cy="9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  Jomana El khatib       58-4193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   Youmna Labib          58-15205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  Dana Tamer              58-4838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  Alia Alaa                  58-21705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Hagar Al-Abhar       58-2787 </a:t>
            </a:r>
            <a:endParaRPr dirty="0">
              <a:latin typeface="+mn-lt"/>
            </a:endParaRPr>
          </a:p>
        </p:txBody>
      </p:sp>
      <p:pic>
        <p:nvPicPr>
          <p:cNvPr id="434" name="Google Shape;434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016" t="2230" r="8051" b="3669"/>
          <a:stretch/>
        </p:blipFill>
        <p:spPr>
          <a:xfrm>
            <a:off x="5559900" y="652050"/>
            <a:ext cx="2812800" cy="3839400"/>
          </a:xfrm>
          <a:prstGeom prst="ellipse">
            <a:avLst/>
          </a:prstGeom>
        </p:spPr>
      </p:pic>
      <p:cxnSp>
        <p:nvCxnSpPr>
          <p:cNvPr id="435" name="Google Shape;435;p25"/>
          <p:cNvCxnSpPr/>
          <p:nvPr/>
        </p:nvCxnSpPr>
        <p:spPr>
          <a:xfrm rot="10800000">
            <a:off x="1005150" y="3174450"/>
            <a:ext cx="39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 txBox="1">
            <a:spLocks noGrp="1"/>
          </p:cNvSpPr>
          <p:nvPr>
            <p:ph type="body" idx="1"/>
          </p:nvPr>
        </p:nvSpPr>
        <p:spPr>
          <a:xfrm flipH="1">
            <a:off x="713250" y="1400850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Optimize the app for low-bandwidth areas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Potential decrease in app performance during peak tourist seasons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Reduced AR effectiveness in low-light environments.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4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Constraints</a:t>
            </a:r>
            <a:endParaRPr b="0" dirty="0">
              <a:latin typeface="+mj-lt"/>
            </a:endParaRPr>
          </a:p>
        </p:txBody>
      </p:sp>
      <p:sp>
        <p:nvSpPr>
          <p:cNvPr id="520" name="Google Shape;520;p34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21" name="Google Shape;521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 txBox="1">
            <a:spLocks noGrp="1"/>
          </p:cNvSpPr>
          <p:nvPr>
            <p:ph type="body" idx="1"/>
          </p:nvPr>
        </p:nvSpPr>
        <p:spPr>
          <a:xfrm flipH="1">
            <a:off x="713250" y="1096575"/>
            <a:ext cx="4124700" cy="14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The project is scheduled for completion within three months, with a total budget of $500,000.</a:t>
            </a:r>
            <a:endParaRPr sz="1600" dirty="0"/>
          </a:p>
        </p:txBody>
      </p: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Timeline and budget 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8" name="Google Shape;528;p35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29" name="Google Shape;529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6"/>
          <p:cNvSpPr txBox="1">
            <a:spLocks noGrp="1"/>
          </p:cNvSpPr>
          <p:nvPr>
            <p:ph type="body" idx="1"/>
          </p:nvPr>
        </p:nvSpPr>
        <p:spPr>
          <a:xfrm flipH="1">
            <a:off x="316950" y="74342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Unit testing, ex: testing GPS accuracy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Integration testing of several components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System testing for the whole application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UAT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Fishbone diagram to control quality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5" name="Google Shape;535;p36"/>
          <p:cNvSpPr txBox="1">
            <a:spLocks noGrp="1"/>
          </p:cNvSpPr>
          <p:nvPr>
            <p:ph type="title"/>
          </p:nvPr>
        </p:nvSpPr>
        <p:spPr>
          <a:xfrm>
            <a:off x="2713650" y="1756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Quality Management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6" name="Google Shape;536;p36" title="Screenshot (160).png"/>
          <p:cNvPicPr preferRelativeResize="0"/>
          <p:nvPr/>
        </p:nvPicPr>
        <p:blipFill rotWithShape="1">
          <a:blip r:embed="rId3">
            <a:alphaModFix/>
          </a:blip>
          <a:srcRect l="20423" t="33499" r="11747" b="22761"/>
          <a:stretch/>
        </p:blipFill>
        <p:spPr>
          <a:xfrm>
            <a:off x="4163786" y="2024743"/>
            <a:ext cx="4914863" cy="28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"/>
          <p:cNvSpPr txBox="1">
            <a:spLocks noGrp="1"/>
          </p:cNvSpPr>
          <p:nvPr>
            <p:ph type="body" idx="1"/>
          </p:nvPr>
        </p:nvSpPr>
        <p:spPr>
          <a:xfrm flipH="1">
            <a:off x="618475" y="125892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Scalability issues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Hard UX/UI usability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Scope creep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Data quality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Emerging technology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Potential risks </a:t>
            </a:r>
            <a:endParaRPr b="0" dirty="0">
              <a:latin typeface="+mj-lt"/>
            </a:endParaRPr>
          </a:p>
        </p:txBody>
      </p:sp>
      <p:pic>
        <p:nvPicPr>
          <p:cNvPr id="543" name="Google Shape;543;p37" title="Screenshot (15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100" y="2016575"/>
            <a:ext cx="4441551" cy="2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body" idx="1"/>
          </p:nvPr>
        </p:nvSpPr>
        <p:spPr>
          <a:xfrm flipH="1">
            <a:off x="713250" y="168107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 voice-over and narration services (voice123, fiverr, voices.com)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cloud-based server (AWS, IBM, Microsoft azure)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software license for design purposes (figma, sketch, adobe creative cloud)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Procurement</a:t>
            </a:r>
            <a:r>
              <a:rPr lang="en" dirty="0"/>
              <a:t> </a:t>
            </a:r>
            <a:endParaRPr dirty="0"/>
          </a:p>
        </p:txBody>
      </p:sp>
      <p:sp>
        <p:nvSpPr>
          <p:cNvPr id="550" name="Google Shape;550;p38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51" name="Google Shape;551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/>
          <p:nvPr/>
        </p:nvSpPr>
        <p:spPr>
          <a:xfrm>
            <a:off x="5819041" y="1190425"/>
            <a:ext cx="6609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>
            <a:spLocks noGrp="1"/>
          </p:cNvSpPr>
          <p:nvPr>
            <p:ph type="title" idx="2"/>
          </p:nvPr>
        </p:nvSpPr>
        <p:spPr>
          <a:xfrm>
            <a:off x="5750941" y="1464775"/>
            <a:ext cx="79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58" name="Google Shape;558;p39"/>
          <p:cNvSpPr txBox="1">
            <a:spLocks noGrp="1"/>
          </p:cNvSpPr>
          <p:nvPr>
            <p:ph type="title"/>
          </p:nvPr>
        </p:nvSpPr>
        <p:spPr>
          <a:xfrm>
            <a:off x="3917347" y="2139125"/>
            <a:ext cx="4464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n-lt"/>
              </a:rPr>
              <a:t>Demo</a:t>
            </a:r>
            <a:endParaRPr b="0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59" name="Google Shape;559;p39"/>
          <p:cNvCxnSpPr/>
          <p:nvPr/>
        </p:nvCxnSpPr>
        <p:spPr>
          <a:xfrm>
            <a:off x="4974091" y="3525305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0" name="Google Shape;560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95" r="23274"/>
          <a:stretch/>
        </p:blipFill>
        <p:spPr>
          <a:xfrm flipH="1">
            <a:off x="99095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 txBox="1">
            <a:spLocks noGrp="1"/>
          </p:cNvSpPr>
          <p:nvPr>
            <p:ph type="subTitle" idx="1"/>
          </p:nvPr>
        </p:nvSpPr>
        <p:spPr>
          <a:xfrm>
            <a:off x="443016" y="111400"/>
            <a:ext cx="446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Demo</a:t>
            </a:r>
            <a:endParaRPr sz="2600" b="1"/>
          </a:p>
        </p:txBody>
      </p:sp>
      <p:pic>
        <p:nvPicPr>
          <p:cNvPr id="566" name="Google Shape;5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175" y="477100"/>
            <a:ext cx="7092874" cy="43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75" y="152400"/>
            <a:ext cx="6480225" cy="45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6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7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"/>
          <p:cNvSpPr txBox="1"/>
          <p:nvPr/>
        </p:nvSpPr>
        <p:spPr>
          <a:xfrm>
            <a:off x="613986" y="517711"/>
            <a:ext cx="7333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Introduction</a:t>
            </a:r>
            <a:r>
              <a:rPr lang="en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" name="VOD ITPM">
            <a:hlinkClick r:id="" action="ppaction://media"/>
            <a:extLst>
              <a:ext uri="{FF2B5EF4-FFF2-40B4-BE49-F238E27FC236}">
                <a16:creationId xmlns:a16="http://schemas.microsoft.com/office/drawing/2014/main" id="{046FD914-7D4D-E2D5-B9F4-E303BCF84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6263" y="0"/>
            <a:ext cx="29114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25" y="9367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42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/>
          <p:nvPr/>
        </p:nvSpPr>
        <p:spPr>
          <a:xfrm>
            <a:off x="5819041" y="1190425"/>
            <a:ext cx="6609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"/>
          <p:cNvSpPr txBox="1">
            <a:spLocks noGrp="1"/>
          </p:cNvSpPr>
          <p:nvPr>
            <p:ph type="title" idx="2"/>
          </p:nvPr>
        </p:nvSpPr>
        <p:spPr>
          <a:xfrm>
            <a:off x="5750941" y="1464775"/>
            <a:ext cx="79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13" name="Google Shape;613;p49"/>
          <p:cNvSpPr txBox="1">
            <a:spLocks noGrp="1"/>
          </p:cNvSpPr>
          <p:nvPr>
            <p:ph type="title"/>
          </p:nvPr>
        </p:nvSpPr>
        <p:spPr>
          <a:xfrm>
            <a:off x="3917347" y="2139125"/>
            <a:ext cx="4464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Results</a:t>
            </a:r>
            <a:endParaRPr b="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14" name="Google Shape;614;p49"/>
          <p:cNvCxnSpPr/>
          <p:nvPr/>
        </p:nvCxnSpPr>
        <p:spPr>
          <a:xfrm>
            <a:off x="4974091" y="3525305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5" name="Google Shape;615;p4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95" r="23274"/>
          <a:stretch/>
        </p:blipFill>
        <p:spPr>
          <a:xfrm flipH="1">
            <a:off x="99095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"/>
          <p:cNvSpPr txBox="1">
            <a:spLocks noGrp="1"/>
          </p:cNvSpPr>
          <p:nvPr>
            <p:ph type="title" idx="2"/>
          </p:nvPr>
        </p:nvSpPr>
        <p:spPr>
          <a:xfrm>
            <a:off x="620125" y="-646783"/>
            <a:ext cx="6153300" cy="54437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700" dirty="0">
              <a:latin typeface="CG Times"/>
              <a:ea typeface="CG Times"/>
              <a:cs typeface="CG Times"/>
              <a:sym typeface="CG 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800" dirty="0"/>
              <a:t>    </a:t>
            </a:r>
            <a:r>
              <a:rPr lang="en" sz="2800" dirty="0">
                <a:latin typeface="+mn-lt"/>
              </a:rPr>
              <a:t>Results</a:t>
            </a:r>
            <a:endParaRPr sz="1900" b="0" dirty="0"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2000" b="0" dirty="0">
                <a:latin typeface="+mn-lt"/>
                <a:ea typeface="Figtree Medium"/>
                <a:cs typeface="Figtree Medium"/>
                <a:sym typeface="Figtree Medium"/>
              </a:rPr>
              <a:t>Supports multiple languages for wider accessibility</a:t>
            </a:r>
            <a:endParaRPr sz="2000" b="0" dirty="0"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2000" b="0" dirty="0">
                <a:latin typeface="+mn-lt"/>
                <a:ea typeface="Figtree Medium"/>
                <a:cs typeface="Figtree Medium"/>
                <a:sym typeface="Figtree Medium"/>
              </a:rPr>
              <a:t>Developed AR experiences for major Egyptian landmarks</a:t>
            </a:r>
            <a:endParaRPr sz="1050" b="0" dirty="0">
              <a:solidFill>
                <a:srgbClr val="0E0E0E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2000" b="0" dirty="0">
                <a:latin typeface="+mn-lt"/>
                <a:ea typeface="Figtree Medium"/>
                <a:cs typeface="Figtree Medium"/>
                <a:sym typeface="Figtree Medium"/>
              </a:rPr>
              <a:t>Designed a mobile-friendly, tourist-focused user interface</a:t>
            </a:r>
            <a:endParaRPr sz="1050" b="0" dirty="0">
              <a:solidFill>
                <a:srgbClr val="0E0E0E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2000" b="0" dirty="0">
                <a:latin typeface="+mn-lt"/>
                <a:ea typeface="Figtree Medium"/>
                <a:cs typeface="Figtree Medium"/>
                <a:sym typeface="Figtree Medium"/>
              </a:rPr>
              <a:t>Integrated interactive features to enhance cultural engagement</a:t>
            </a:r>
            <a:endParaRPr sz="2000" b="0" dirty="0"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b="0" dirty="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 b="0" dirty="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grpSp>
        <p:nvGrpSpPr>
          <p:cNvPr id="621" name="Google Shape;621;p50"/>
          <p:cNvGrpSpPr/>
          <p:nvPr/>
        </p:nvGrpSpPr>
        <p:grpSpPr>
          <a:xfrm>
            <a:off x="8757100" y="4618775"/>
            <a:ext cx="183350" cy="329300"/>
            <a:chOff x="1830800" y="1305675"/>
            <a:chExt cx="183350" cy="329300"/>
          </a:xfrm>
        </p:grpSpPr>
        <p:sp>
          <p:nvSpPr>
            <p:cNvPr id="622" name="Google Shape;622;p50"/>
            <p:cNvSpPr/>
            <p:nvPr/>
          </p:nvSpPr>
          <p:spPr>
            <a:xfrm>
              <a:off x="1830800" y="1305675"/>
              <a:ext cx="183350" cy="329300"/>
            </a:xfrm>
            <a:custGeom>
              <a:avLst/>
              <a:gdLst/>
              <a:ahLst/>
              <a:cxnLst/>
              <a:rect l="l" t="t" r="r" b="b"/>
              <a:pathLst>
                <a:path w="7334" h="13172" extrusionOk="0">
                  <a:moveTo>
                    <a:pt x="3690" y="420"/>
                  </a:moveTo>
                  <a:lnTo>
                    <a:pt x="4157" y="467"/>
                  </a:lnTo>
                  <a:lnTo>
                    <a:pt x="4578" y="654"/>
                  </a:lnTo>
                  <a:lnTo>
                    <a:pt x="4998" y="887"/>
                  </a:lnTo>
                  <a:lnTo>
                    <a:pt x="5325" y="1261"/>
                  </a:lnTo>
                  <a:lnTo>
                    <a:pt x="5605" y="1635"/>
                  </a:lnTo>
                  <a:lnTo>
                    <a:pt x="5792" y="2102"/>
                  </a:lnTo>
                  <a:lnTo>
                    <a:pt x="5932" y="2569"/>
                  </a:lnTo>
                  <a:lnTo>
                    <a:pt x="5979" y="3036"/>
                  </a:lnTo>
                  <a:lnTo>
                    <a:pt x="5932" y="3503"/>
                  </a:lnTo>
                  <a:lnTo>
                    <a:pt x="5792" y="4017"/>
                  </a:lnTo>
                  <a:lnTo>
                    <a:pt x="5605" y="4484"/>
                  </a:lnTo>
                  <a:lnTo>
                    <a:pt x="5372" y="4951"/>
                  </a:lnTo>
                  <a:lnTo>
                    <a:pt x="5185" y="5231"/>
                  </a:lnTo>
                  <a:lnTo>
                    <a:pt x="4951" y="5465"/>
                  </a:lnTo>
                  <a:lnTo>
                    <a:pt x="4718" y="5698"/>
                  </a:lnTo>
                  <a:lnTo>
                    <a:pt x="4484" y="5932"/>
                  </a:lnTo>
                  <a:lnTo>
                    <a:pt x="4391" y="6025"/>
                  </a:lnTo>
                  <a:lnTo>
                    <a:pt x="4391" y="6165"/>
                  </a:lnTo>
                  <a:lnTo>
                    <a:pt x="4484" y="6259"/>
                  </a:lnTo>
                  <a:lnTo>
                    <a:pt x="4625" y="6305"/>
                  </a:lnTo>
                  <a:lnTo>
                    <a:pt x="6913" y="6165"/>
                  </a:lnTo>
                  <a:lnTo>
                    <a:pt x="6913" y="6819"/>
                  </a:lnTo>
                  <a:lnTo>
                    <a:pt x="4298" y="6679"/>
                  </a:lnTo>
                  <a:lnTo>
                    <a:pt x="4204" y="6679"/>
                  </a:lnTo>
                  <a:lnTo>
                    <a:pt x="4111" y="6726"/>
                  </a:lnTo>
                  <a:lnTo>
                    <a:pt x="4064" y="6819"/>
                  </a:lnTo>
                  <a:lnTo>
                    <a:pt x="4064" y="6913"/>
                  </a:lnTo>
                  <a:lnTo>
                    <a:pt x="4671" y="12564"/>
                  </a:lnTo>
                  <a:lnTo>
                    <a:pt x="4251" y="12704"/>
                  </a:lnTo>
                  <a:lnTo>
                    <a:pt x="3971" y="12751"/>
                  </a:lnTo>
                  <a:lnTo>
                    <a:pt x="3363" y="12751"/>
                  </a:lnTo>
                  <a:lnTo>
                    <a:pt x="3083" y="12704"/>
                  </a:lnTo>
                  <a:lnTo>
                    <a:pt x="2710" y="12564"/>
                  </a:lnTo>
                  <a:lnTo>
                    <a:pt x="3270" y="6913"/>
                  </a:lnTo>
                  <a:lnTo>
                    <a:pt x="3270" y="6819"/>
                  </a:lnTo>
                  <a:lnTo>
                    <a:pt x="3223" y="6726"/>
                  </a:lnTo>
                  <a:lnTo>
                    <a:pt x="3130" y="6679"/>
                  </a:lnTo>
                  <a:lnTo>
                    <a:pt x="3037" y="6679"/>
                  </a:lnTo>
                  <a:lnTo>
                    <a:pt x="421" y="6819"/>
                  </a:lnTo>
                  <a:lnTo>
                    <a:pt x="421" y="6165"/>
                  </a:lnTo>
                  <a:lnTo>
                    <a:pt x="2710" y="6305"/>
                  </a:lnTo>
                  <a:lnTo>
                    <a:pt x="2850" y="6259"/>
                  </a:lnTo>
                  <a:lnTo>
                    <a:pt x="2943" y="6165"/>
                  </a:lnTo>
                  <a:lnTo>
                    <a:pt x="2943" y="6025"/>
                  </a:lnTo>
                  <a:lnTo>
                    <a:pt x="2850" y="5932"/>
                  </a:lnTo>
                  <a:lnTo>
                    <a:pt x="2616" y="5698"/>
                  </a:lnTo>
                  <a:lnTo>
                    <a:pt x="2383" y="5465"/>
                  </a:lnTo>
                  <a:lnTo>
                    <a:pt x="2149" y="5231"/>
                  </a:lnTo>
                  <a:lnTo>
                    <a:pt x="1962" y="4951"/>
                  </a:lnTo>
                  <a:lnTo>
                    <a:pt x="1729" y="4484"/>
                  </a:lnTo>
                  <a:lnTo>
                    <a:pt x="1542" y="4017"/>
                  </a:lnTo>
                  <a:lnTo>
                    <a:pt x="1402" y="3503"/>
                  </a:lnTo>
                  <a:lnTo>
                    <a:pt x="1402" y="3036"/>
                  </a:lnTo>
                  <a:lnTo>
                    <a:pt x="1402" y="2569"/>
                  </a:lnTo>
                  <a:lnTo>
                    <a:pt x="1542" y="2102"/>
                  </a:lnTo>
                  <a:lnTo>
                    <a:pt x="1729" y="1635"/>
                  </a:lnTo>
                  <a:lnTo>
                    <a:pt x="2009" y="1261"/>
                  </a:lnTo>
                  <a:lnTo>
                    <a:pt x="2336" y="887"/>
                  </a:lnTo>
                  <a:lnTo>
                    <a:pt x="2756" y="654"/>
                  </a:lnTo>
                  <a:lnTo>
                    <a:pt x="3223" y="467"/>
                  </a:lnTo>
                  <a:lnTo>
                    <a:pt x="3690" y="420"/>
                  </a:lnTo>
                  <a:close/>
                  <a:moveTo>
                    <a:pt x="3410" y="0"/>
                  </a:moveTo>
                  <a:lnTo>
                    <a:pt x="3130" y="93"/>
                  </a:lnTo>
                  <a:lnTo>
                    <a:pt x="2850" y="140"/>
                  </a:lnTo>
                  <a:lnTo>
                    <a:pt x="2569" y="280"/>
                  </a:lnTo>
                  <a:lnTo>
                    <a:pt x="2336" y="420"/>
                  </a:lnTo>
                  <a:lnTo>
                    <a:pt x="2102" y="560"/>
                  </a:lnTo>
                  <a:lnTo>
                    <a:pt x="1869" y="747"/>
                  </a:lnTo>
                  <a:lnTo>
                    <a:pt x="1682" y="981"/>
                  </a:lnTo>
                  <a:lnTo>
                    <a:pt x="1355" y="1448"/>
                  </a:lnTo>
                  <a:lnTo>
                    <a:pt x="1122" y="1915"/>
                  </a:lnTo>
                  <a:lnTo>
                    <a:pt x="981" y="2475"/>
                  </a:lnTo>
                  <a:lnTo>
                    <a:pt x="935" y="3036"/>
                  </a:lnTo>
                  <a:lnTo>
                    <a:pt x="981" y="3596"/>
                  </a:lnTo>
                  <a:lnTo>
                    <a:pt x="1122" y="4110"/>
                  </a:lnTo>
                  <a:lnTo>
                    <a:pt x="1355" y="4671"/>
                  </a:lnTo>
                  <a:lnTo>
                    <a:pt x="1635" y="5184"/>
                  </a:lnTo>
                  <a:lnTo>
                    <a:pt x="1869" y="5511"/>
                  </a:lnTo>
                  <a:lnTo>
                    <a:pt x="2149" y="5838"/>
                  </a:lnTo>
                  <a:lnTo>
                    <a:pt x="234" y="5745"/>
                  </a:lnTo>
                  <a:lnTo>
                    <a:pt x="141" y="5745"/>
                  </a:lnTo>
                  <a:lnTo>
                    <a:pt x="47" y="5792"/>
                  </a:lnTo>
                  <a:lnTo>
                    <a:pt x="1" y="5838"/>
                  </a:lnTo>
                  <a:lnTo>
                    <a:pt x="1" y="5932"/>
                  </a:lnTo>
                  <a:lnTo>
                    <a:pt x="1" y="7053"/>
                  </a:lnTo>
                  <a:lnTo>
                    <a:pt x="1" y="7146"/>
                  </a:lnTo>
                  <a:lnTo>
                    <a:pt x="47" y="7193"/>
                  </a:lnTo>
                  <a:lnTo>
                    <a:pt x="141" y="7239"/>
                  </a:lnTo>
                  <a:lnTo>
                    <a:pt x="234" y="7239"/>
                  </a:lnTo>
                  <a:lnTo>
                    <a:pt x="2850" y="7099"/>
                  </a:lnTo>
                  <a:lnTo>
                    <a:pt x="2850" y="7099"/>
                  </a:lnTo>
                  <a:lnTo>
                    <a:pt x="2242" y="12704"/>
                  </a:lnTo>
                  <a:lnTo>
                    <a:pt x="2289" y="12797"/>
                  </a:lnTo>
                  <a:lnTo>
                    <a:pt x="2383" y="12891"/>
                  </a:lnTo>
                  <a:lnTo>
                    <a:pt x="2756" y="13031"/>
                  </a:lnTo>
                  <a:lnTo>
                    <a:pt x="3177" y="13124"/>
                  </a:lnTo>
                  <a:lnTo>
                    <a:pt x="3690" y="13171"/>
                  </a:lnTo>
                  <a:lnTo>
                    <a:pt x="4204" y="13124"/>
                  </a:lnTo>
                  <a:lnTo>
                    <a:pt x="4578" y="13031"/>
                  </a:lnTo>
                  <a:lnTo>
                    <a:pt x="4951" y="12891"/>
                  </a:lnTo>
                  <a:lnTo>
                    <a:pt x="5045" y="12797"/>
                  </a:lnTo>
                  <a:lnTo>
                    <a:pt x="5092" y="12704"/>
                  </a:lnTo>
                  <a:lnTo>
                    <a:pt x="4531" y="7099"/>
                  </a:lnTo>
                  <a:lnTo>
                    <a:pt x="7100" y="7239"/>
                  </a:lnTo>
                  <a:lnTo>
                    <a:pt x="7193" y="7239"/>
                  </a:lnTo>
                  <a:lnTo>
                    <a:pt x="7287" y="7193"/>
                  </a:lnTo>
                  <a:lnTo>
                    <a:pt x="7333" y="7146"/>
                  </a:lnTo>
                  <a:lnTo>
                    <a:pt x="7333" y="7053"/>
                  </a:lnTo>
                  <a:lnTo>
                    <a:pt x="7333" y="5932"/>
                  </a:lnTo>
                  <a:lnTo>
                    <a:pt x="7333" y="5838"/>
                  </a:lnTo>
                  <a:lnTo>
                    <a:pt x="7287" y="5792"/>
                  </a:lnTo>
                  <a:lnTo>
                    <a:pt x="7193" y="5745"/>
                  </a:lnTo>
                  <a:lnTo>
                    <a:pt x="7100" y="5745"/>
                  </a:lnTo>
                  <a:lnTo>
                    <a:pt x="5185" y="5838"/>
                  </a:lnTo>
                  <a:lnTo>
                    <a:pt x="5465" y="5511"/>
                  </a:lnTo>
                  <a:lnTo>
                    <a:pt x="5745" y="5184"/>
                  </a:lnTo>
                  <a:lnTo>
                    <a:pt x="6026" y="4671"/>
                  </a:lnTo>
                  <a:lnTo>
                    <a:pt x="6213" y="4110"/>
                  </a:lnTo>
                  <a:lnTo>
                    <a:pt x="6353" y="3596"/>
                  </a:lnTo>
                  <a:lnTo>
                    <a:pt x="6399" y="3036"/>
                  </a:lnTo>
                  <a:lnTo>
                    <a:pt x="6353" y="2475"/>
                  </a:lnTo>
                  <a:lnTo>
                    <a:pt x="6213" y="1915"/>
                  </a:lnTo>
                  <a:lnTo>
                    <a:pt x="5979" y="1448"/>
                  </a:lnTo>
                  <a:lnTo>
                    <a:pt x="5652" y="981"/>
                  </a:lnTo>
                  <a:lnTo>
                    <a:pt x="5465" y="747"/>
                  </a:lnTo>
                  <a:lnTo>
                    <a:pt x="5232" y="560"/>
                  </a:lnTo>
                  <a:lnTo>
                    <a:pt x="4998" y="420"/>
                  </a:lnTo>
                  <a:lnTo>
                    <a:pt x="4765" y="280"/>
                  </a:lnTo>
                  <a:lnTo>
                    <a:pt x="4484" y="140"/>
                  </a:lnTo>
                  <a:lnTo>
                    <a:pt x="4251" y="93"/>
                  </a:lnTo>
                  <a:lnTo>
                    <a:pt x="39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1879850" y="1338350"/>
              <a:ext cx="85250" cy="117975"/>
            </a:xfrm>
            <a:custGeom>
              <a:avLst/>
              <a:gdLst/>
              <a:ahLst/>
              <a:cxnLst/>
              <a:rect l="l" t="t" r="r" b="b"/>
              <a:pathLst>
                <a:path w="3410" h="4719" extrusionOk="0">
                  <a:moveTo>
                    <a:pt x="1728" y="1"/>
                  </a:moveTo>
                  <a:lnTo>
                    <a:pt x="1355" y="47"/>
                  </a:lnTo>
                  <a:lnTo>
                    <a:pt x="1028" y="188"/>
                  </a:lnTo>
                  <a:lnTo>
                    <a:pt x="748" y="374"/>
                  </a:lnTo>
                  <a:lnTo>
                    <a:pt x="514" y="608"/>
                  </a:lnTo>
                  <a:lnTo>
                    <a:pt x="280" y="888"/>
                  </a:lnTo>
                  <a:lnTo>
                    <a:pt x="140" y="1262"/>
                  </a:lnTo>
                  <a:lnTo>
                    <a:pt x="0" y="1635"/>
                  </a:lnTo>
                  <a:lnTo>
                    <a:pt x="0" y="2056"/>
                  </a:lnTo>
                  <a:lnTo>
                    <a:pt x="47" y="2476"/>
                  </a:lnTo>
                  <a:lnTo>
                    <a:pt x="140" y="2897"/>
                  </a:lnTo>
                  <a:lnTo>
                    <a:pt x="280" y="3270"/>
                  </a:lnTo>
                  <a:lnTo>
                    <a:pt x="514" y="3644"/>
                  </a:lnTo>
                  <a:lnTo>
                    <a:pt x="748" y="3971"/>
                  </a:lnTo>
                  <a:lnTo>
                    <a:pt x="1028" y="4298"/>
                  </a:lnTo>
                  <a:lnTo>
                    <a:pt x="1308" y="4531"/>
                  </a:lnTo>
                  <a:lnTo>
                    <a:pt x="1635" y="4718"/>
                  </a:lnTo>
                  <a:lnTo>
                    <a:pt x="1822" y="4718"/>
                  </a:lnTo>
                  <a:lnTo>
                    <a:pt x="2102" y="4531"/>
                  </a:lnTo>
                  <a:lnTo>
                    <a:pt x="2336" y="4298"/>
                  </a:lnTo>
                  <a:lnTo>
                    <a:pt x="2616" y="4064"/>
                  </a:lnTo>
                  <a:lnTo>
                    <a:pt x="2849" y="3784"/>
                  </a:lnTo>
                  <a:lnTo>
                    <a:pt x="3036" y="3457"/>
                  </a:lnTo>
                  <a:lnTo>
                    <a:pt x="3176" y="3130"/>
                  </a:lnTo>
                  <a:lnTo>
                    <a:pt x="3316" y="2803"/>
                  </a:lnTo>
                  <a:lnTo>
                    <a:pt x="3410" y="2476"/>
                  </a:lnTo>
                  <a:lnTo>
                    <a:pt x="3410" y="2383"/>
                  </a:lnTo>
                  <a:lnTo>
                    <a:pt x="3363" y="2289"/>
                  </a:lnTo>
                  <a:lnTo>
                    <a:pt x="3316" y="2243"/>
                  </a:lnTo>
                  <a:lnTo>
                    <a:pt x="3083" y="2243"/>
                  </a:lnTo>
                  <a:lnTo>
                    <a:pt x="2989" y="2336"/>
                  </a:lnTo>
                  <a:lnTo>
                    <a:pt x="2989" y="2383"/>
                  </a:lnTo>
                  <a:lnTo>
                    <a:pt x="2896" y="2663"/>
                  </a:lnTo>
                  <a:lnTo>
                    <a:pt x="2803" y="2943"/>
                  </a:lnTo>
                  <a:lnTo>
                    <a:pt x="2663" y="3224"/>
                  </a:lnTo>
                  <a:lnTo>
                    <a:pt x="2522" y="3457"/>
                  </a:lnTo>
                  <a:lnTo>
                    <a:pt x="2336" y="3737"/>
                  </a:lnTo>
                  <a:lnTo>
                    <a:pt x="2149" y="3924"/>
                  </a:lnTo>
                  <a:lnTo>
                    <a:pt x="1915" y="4111"/>
                  </a:lnTo>
                  <a:lnTo>
                    <a:pt x="1728" y="4251"/>
                  </a:lnTo>
                  <a:lnTo>
                    <a:pt x="1448" y="4111"/>
                  </a:lnTo>
                  <a:lnTo>
                    <a:pt x="1215" y="3877"/>
                  </a:lnTo>
                  <a:lnTo>
                    <a:pt x="1028" y="3644"/>
                  </a:lnTo>
                  <a:lnTo>
                    <a:pt x="841" y="3364"/>
                  </a:lnTo>
                  <a:lnTo>
                    <a:pt x="654" y="3037"/>
                  </a:lnTo>
                  <a:lnTo>
                    <a:pt x="514" y="2710"/>
                  </a:lnTo>
                  <a:lnTo>
                    <a:pt x="421" y="2383"/>
                  </a:lnTo>
                  <a:lnTo>
                    <a:pt x="421" y="2056"/>
                  </a:lnTo>
                  <a:lnTo>
                    <a:pt x="421" y="1729"/>
                  </a:lnTo>
                  <a:lnTo>
                    <a:pt x="514" y="1402"/>
                  </a:lnTo>
                  <a:lnTo>
                    <a:pt x="654" y="1122"/>
                  </a:lnTo>
                  <a:lnTo>
                    <a:pt x="794" y="888"/>
                  </a:lnTo>
                  <a:lnTo>
                    <a:pt x="981" y="701"/>
                  </a:lnTo>
                  <a:lnTo>
                    <a:pt x="1215" y="561"/>
                  </a:lnTo>
                  <a:lnTo>
                    <a:pt x="1448" y="468"/>
                  </a:lnTo>
                  <a:lnTo>
                    <a:pt x="1728" y="421"/>
                  </a:lnTo>
                  <a:lnTo>
                    <a:pt x="1915" y="468"/>
                  </a:lnTo>
                  <a:lnTo>
                    <a:pt x="2149" y="515"/>
                  </a:lnTo>
                  <a:lnTo>
                    <a:pt x="2336" y="608"/>
                  </a:lnTo>
                  <a:lnTo>
                    <a:pt x="2522" y="795"/>
                  </a:lnTo>
                  <a:lnTo>
                    <a:pt x="2663" y="935"/>
                  </a:lnTo>
                  <a:lnTo>
                    <a:pt x="2803" y="1168"/>
                  </a:lnTo>
                  <a:lnTo>
                    <a:pt x="2896" y="1402"/>
                  </a:lnTo>
                  <a:lnTo>
                    <a:pt x="2989" y="1682"/>
                  </a:lnTo>
                  <a:lnTo>
                    <a:pt x="2989" y="1729"/>
                  </a:lnTo>
                  <a:lnTo>
                    <a:pt x="3083" y="1822"/>
                  </a:lnTo>
                  <a:lnTo>
                    <a:pt x="3316" y="1822"/>
                  </a:lnTo>
                  <a:lnTo>
                    <a:pt x="3363" y="1729"/>
                  </a:lnTo>
                  <a:lnTo>
                    <a:pt x="3410" y="1682"/>
                  </a:lnTo>
                  <a:lnTo>
                    <a:pt x="3410" y="1589"/>
                  </a:lnTo>
                  <a:lnTo>
                    <a:pt x="3316" y="1262"/>
                  </a:lnTo>
                  <a:lnTo>
                    <a:pt x="3176" y="935"/>
                  </a:lnTo>
                  <a:lnTo>
                    <a:pt x="2989" y="655"/>
                  </a:lnTo>
                  <a:lnTo>
                    <a:pt x="2803" y="468"/>
                  </a:lnTo>
                  <a:lnTo>
                    <a:pt x="2569" y="281"/>
                  </a:lnTo>
                  <a:lnTo>
                    <a:pt x="2289" y="141"/>
                  </a:lnTo>
                  <a:lnTo>
                    <a:pt x="2009" y="47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50"/>
          <p:cNvSpPr/>
          <p:nvPr/>
        </p:nvSpPr>
        <p:spPr>
          <a:xfrm>
            <a:off x="721975" y="278150"/>
            <a:ext cx="316475" cy="329300"/>
          </a:xfrm>
          <a:custGeom>
            <a:avLst/>
            <a:gdLst/>
            <a:ahLst/>
            <a:cxnLst/>
            <a:rect l="l" t="t" r="r" b="b"/>
            <a:pathLst>
              <a:path w="12659" h="13172" extrusionOk="0">
                <a:moveTo>
                  <a:pt x="10977" y="421"/>
                </a:moveTo>
                <a:lnTo>
                  <a:pt x="11210" y="468"/>
                </a:lnTo>
                <a:lnTo>
                  <a:pt x="11491" y="514"/>
                </a:lnTo>
                <a:lnTo>
                  <a:pt x="11678" y="654"/>
                </a:lnTo>
                <a:lnTo>
                  <a:pt x="11864" y="794"/>
                </a:lnTo>
                <a:lnTo>
                  <a:pt x="12051" y="981"/>
                </a:lnTo>
                <a:lnTo>
                  <a:pt x="12145" y="1215"/>
                </a:lnTo>
                <a:lnTo>
                  <a:pt x="12238" y="1448"/>
                </a:lnTo>
                <a:lnTo>
                  <a:pt x="12238" y="1682"/>
                </a:lnTo>
                <a:lnTo>
                  <a:pt x="12238" y="2663"/>
                </a:lnTo>
                <a:lnTo>
                  <a:pt x="10463" y="2663"/>
                </a:lnTo>
                <a:lnTo>
                  <a:pt x="10463" y="2429"/>
                </a:lnTo>
                <a:lnTo>
                  <a:pt x="10463" y="2242"/>
                </a:lnTo>
                <a:lnTo>
                  <a:pt x="10603" y="2056"/>
                </a:lnTo>
                <a:lnTo>
                  <a:pt x="10790" y="1962"/>
                </a:lnTo>
                <a:lnTo>
                  <a:pt x="10977" y="1915"/>
                </a:lnTo>
                <a:lnTo>
                  <a:pt x="11070" y="1915"/>
                </a:lnTo>
                <a:lnTo>
                  <a:pt x="11117" y="1869"/>
                </a:lnTo>
                <a:lnTo>
                  <a:pt x="11164" y="1775"/>
                </a:lnTo>
                <a:lnTo>
                  <a:pt x="11164" y="1682"/>
                </a:lnTo>
                <a:lnTo>
                  <a:pt x="11164" y="1635"/>
                </a:lnTo>
                <a:lnTo>
                  <a:pt x="11117" y="1542"/>
                </a:lnTo>
                <a:lnTo>
                  <a:pt x="11070" y="1495"/>
                </a:lnTo>
                <a:lnTo>
                  <a:pt x="10790" y="1495"/>
                </a:lnTo>
                <a:lnTo>
                  <a:pt x="10603" y="1588"/>
                </a:lnTo>
                <a:lnTo>
                  <a:pt x="10463" y="1635"/>
                </a:lnTo>
                <a:lnTo>
                  <a:pt x="10276" y="1775"/>
                </a:lnTo>
                <a:lnTo>
                  <a:pt x="10183" y="1915"/>
                </a:lnTo>
                <a:lnTo>
                  <a:pt x="10090" y="2056"/>
                </a:lnTo>
                <a:lnTo>
                  <a:pt x="10043" y="2242"/>
                </a:lnTo>
                <a:lnTo>
                  <a:pt x="10043" y="2429"/>
                </a:lnTo>
                <a:lnTo>
                  <a:pt x="10043" y="7800"/>
                </a:lnTo>
                <a:lnTo>
                  <a:pt x="9529" y="8174"/>
                </a:lnTo>
                <a:lnTo>
                  <a:pt x="9482" y="8267"/>
                </a:lnTo>
                <a:lnTo>
                  <a:pt x="9482" y="8361"/>
                </a:lnTo>
                <a:lnTo>
                  <a:pt x="9482" y="8454"/>
                </a:lnTo>
                <a:lnTo>
                  <a:pt x="9576" y="8501"/>
                </a:lnTo>
                <a:lnTo>
                  <a:pt x="10043" y="8875"/>
                </a:lnTo>
                <a:lnTo>
                  <a:pt x="10043" y="11490"/>
                </a:lnTo>
                <a:lnTo>
                  <a:pt x="9996" y="11724"/>
                </a:lnTo>
                <a:lnTo>
                  <a:pt x="9903" y="11957"/>
                </a:lnTo>
                <a:lnTo>
                  <a:pt x="9809" y="12191"/>
                </a:lnTo>
                <a:lnTo>
                  <a:pt x="9669" y="12378"/>
                </a:lnTo>
                <a:lnTo>
                  <a:pt x="9436" y="12518"/>
                </a:lnTo>
                <a:lnTo>
                  <a:pt x="9249" y="12658"/>
                </a:lnTo>
                <a:lnTo>
                  <a:pt x="9015" y="12705"/>
                </a:lnTo>
                <a:lnTo>
                  <a:pt x="8735" y="12751"/>
                </a:lnTo>
                <a:lnTo>
                  <a:pt x="1729" y="12751"/>
                </a:lnTo>
                <a:lnTo>
                  <a:pt x="1449" y="12705"/>
                </a:lnTo>
                <a:lnTo>
                  <a:pt x="1215" y="12658"/>
                </a:lnTo>
                <a:lnTo>
                  <a:pt x="982" y="12518"/>
                </a:lnTo>
                <a:lnTo>
                  <a:pt x="795" y="12378"/>
                </a:lnTo>
                <a:lnTo>
                  <a:pt x="655" y="12191"/>
                </a:lnTo>
                <a:lnTo>
                  <a:pt x="515" y="11957"/>
                </a:lnTo>
                <a:lnTo>
                  <a:pt x="468" y="11724"/>
                </a:lnTo>
                <a:lnTo>
                  <a:pt x="421" y="11490"/>
                </a:lnTo>
                <a:lnTo>
                  <a:pt x="421" y="10509"/>
                </a:lnTo>
                <a:lnTo>
                  <a:pt x="7754" y="10509"/>
                </a:lnTo>
                <a:lnTo>
                  <a:pt x="7754" y="10743"/>
                </a:lnTo>
                <a:lnTo>
                  <a:pt x="7754" y="10930"/>
                </a:lnTo>
                <a:lnTo>
                  <a:pt x="7848" y="11117"/>
                </a:lnTo>
                <a:lnTo>
                  <a:pt x="7894" y="11257"/>
                </a:lnTo>
                <a:lnTo>
                  <a:pt x="8034" y="11397"/>
                </a:lnTo>
                <a:lnTo>
                  <a:pt x="8175" y="11537"/>
                </a:lnTo>
                <a:lnTo>
                  <a:pt x="8315" y="11630"/>
                </a:lnTo>
                <a:lnTo>
                  <a:pt x="8502" y="11677"/>
                </a:lnTo>
                <a:lnTo>
                  <a:pt x="8782" y="11677"/>
                </a:lnTo>
                <a:lnTo>
                  <a:pt x="8875" y="11630"/>
                </a:lnTo>
                <a:lnTo>
                  <a:pt x="8922" y="11584"/>
                </a:lnTo>
                <a:lnTo>
                  <a:pt x="8922" y="11490"/>
                </a:lnTo>
                <a:lnTo>
                  <a:pt x="8922" y="11397"/>
                </a:lnTo>
                <a:lnTo>
                  <a:pt x="8875" y="11350"/>
                </a:lnTo>
                <a:lnTo>
                  <a:pt x="8782" y="11303"/>
                </a:lnTo>
                <a:lnTo>
                  <a:pt x="8688" y="11257"/>
                </a:lnTo>
                <a:lnTo>
                  <a:pt x="8502" y="11210"/>
                </a:lnTo>
                <a:lnTo>
                  <a:pt x="8315" y="11117"/>
                </a:lnTo>
                <a:lnTo>
                  <a:pt x="8221" y="10930"/>
                </a:lnTo>
                <a:lnTo>
                  <a:pt x="8175" y="10743"/>
                </a:lnTo>
                <a:lnTo>
                  <a:pt x="8175" y="10276"/>
                </a:lnTo>
                <a:lnTo>
                  <a:pt x="8175" y="10229"/>
                </a:lnTo>
                <a:lnTo>
                  <a:pt x="8128" y="10136"/>
                </a:lnTo>
                <a:lnTo>
                  <a:pt x="8034" y="10089"/>
                </a:lnTo>
                <a:lnTo>
                  <a:pt x="2663" y="10089"/>
                </a:lnTo>
                <a:lnTo>
                  <a:pt x="2663" y="5605"/>
                </a:lnTo>
                <a:lnTo>
                  <a:pt x="3130" y="5232"/>
                </a:lnTo>
                <a:lnTo>
                  <a:pt x="3177" y="5185"/>
                </a:lnTo>
                <a:lnTo>
                  <a:pt x="3224" y="5091"/>
                </a:lnTo>
                <a:lnTo>
                  <a:pt x="3177" y="4998"/>
                </a:lnTo>
                <a:lnTo>
                  <a:pt x="3130" y="4905"/>
                </a:lnTo>
                <a:lnTo>
                  <a:pt x="2663" y="4531"/>
                </a:lnTo>
                <a:lnTo>
                  <a:pt x="2663" y="3830"/>
                </a:lnTo>
                <a:lnTo>
                  <a:pt x="3130" y="3457"/>
                </a:lnTo>
                <a:lnTo>
                  <a:pt x="3177" y="3410"/>
                </a:lnTo>
                <a:lnTo>
                  <a:pt x="3224" y="3317"/>
                </a:lnTo>
                <a:lnTo>
                  <a:pt x="3177" y="3223"/>
                </a:lnTo>
                <a:lnTo>
                  <a:pt x="3130" y="3130"/>
                </a:lnTo>
                <a:lnTo>
                  <a:pt x="2663" y="2756"/>
                </a:lnTo>
                <a:lnTo>
                  <a:pt x="2663" y="1682"/>
                </a:lnTo>
                <a:lnTo>
                  <a:pt x="2710" y="1448"/>
                </a:lnTo>
                <a:lnTo>
                  <a:pt x="2757" y="1215"/>
                </a:lnTo>
                <a:lnTo>
                  <a:pt x="2897" y="981"/>
                </a:lnTo>
                <a:lnTo>
                  <a:pt x="3037" y="794"/>
                </a:lnTo>
                <a:lnTo>
                  <a:pt x="3224" y="654"/>
                </a:lnTo>
                <a:lnTo>
                  <a:pt x="3457" y="514"/>
                </a:lnTo>
                <a:lnTo>
                  <a:pt x="3691" y="468"/>
                </a:lnTo>
                <a:lnTo>
                  <a:pt x="3924" y="421"/>
                </a:lnTo>
                <a:close/>
                <a:moveTo>
                  <a:pt x="3924" y="0"/>
                </a:moveTo>
                <a:lnTo>
                  <a:pt x="3597" y="47"/>
                </a:lnTo>
                <a:lnTo>
                  <a:pt x="3270" y="141"/>
                </a:lnTo>
                <a:lnTo>
                  <a:pt x="2990" y="281"/>
                </a:lnTo>
                <a:lnTo>
                  <a:pt x="2757" y="514"/>
                </a:lnTo>
                <a:lnTo>
                  <a:pt x="2523" y="748"/>
                </a:lnTo>
                <a:lnTo>
                  <a:pt x="2383" y="1028"/>
                </a:lnTo>
                <a:lnTo>
                  <a:pt x="2290" y="1355"/>
                </a:lnTo>
                <a:lnTo>
                  <a:pt x="2243" y="1682"/>
                </a:lnTo>
                <a:lnTo>
                  <a:pt x="2243" y="2850"/>
                </a:lnTo>
                <a:lnTo>
                  <a:pt x="2243" y="2943"/>
                </a:lnTo>
                <a:lnTo>
                  <a:pt x="2336" y="3036"/>
                </a:lnTo>
                <a:lnTo>
                  <a:pt x="2663" y="3317"/>
                </a:lnTo>
                <a:lnTo>
                  <a:pt x="2336" y="3550"/>
                </a:lnTo>
                <a:lnTo>
                  <a:pt x="2243" y="3644"/>
                </a:lnTo>
                <a:lnTo>
                  <a:pt x="2243" y="3737"/>
                </a:lnTo>
                <a:lnTo>
                  <a:pt x="2243" y="4624"/>
                </a:lnTo>
                <a:lnTo>
                  <a:pt x="2243" y="4718"/>
                </a:lnTo>
                <a:lnTo>
                  <a:pt x="2336" y="4811"/>
                </a:lnTo>
                <a:lnTo>
                  <a:pt x="2663" y="5091"/>
                </a:lnTo>
                <a:lnTo>
                  <a:pt x="2336" y="5372"/>
                </a:lnTo>
                <a:lnTo>
                  <a:pt x="2243" y="5418"/>
                </a:lnTo>
                <a:lnTo>
                  <a:pt x="2243" y="5512"/>
                </a:lnTo>
                <a:lnTo>
                  <a:pt x="2243" y="10089"/>
                </a:lnTo>
                <a:lnTo>
                  <a:pt x="141" y="10089"/>
                </a:lnTo>
                <a:lnTo>
                  <a:pt x="94" y="10136"/>
                </a:lnTo>
                <a:lnTo>
                  <a:pt x="48" y="10229"/>
                </a:lnTo>
                <a:lnTo>
                  <a:pt x="1" y="10276"/>
                </a:lnTo>
                <a:lnTo>
                  <a:pt x="1" y="11490"/>
                </a:lnTo>
                <a:lnTo>
                  <a:pt x="48" y="11817"/>
                </a:lnTo>
                <a:lnTo>
                  <a:pt x="141" y="12144"/>
                </a:lnTo>
                <a:lnTo>
                  <a:pt x="281" y="12424"/>
                </a:lnTo>
                <a:lnTo>
                  <a:pt x="515" y="12658"/>
                </a:lnTo>
                <a:lnTo>
                  <a:pt x="748" y="12891"/>
                </a:lnTo>
                <a:lnTo>
                  <a:pt x="1028" y="13031"/>
                </a:lnTo>
                <a:lnTo>
                  <a:pt x="1355" y="13125"/>
                </a:lnTo>
                <a:lnTo>
                  <a:pt x="1729" y="13172"/>
                </a:lnTo>
                <a:lnTo>
                  <a:pt x="8735" y="13172"/>
                </a:lnTo>
                <a:lnTo>
                  <a:pt x="9109" y="13125"/>
                </a:lnTo>
                <a:lnTo>
                  <a:pt x="9389" y="13031"/>
                </a:lnTo>
                <a:lnTo>
                  <a:pt x="9716" y="12891"/>
                </a:lnTo>
                <a:lnTo>
                  <a:pt x="9949" y="12658"/>
                </a:lnTo>
                <a:lnTo>
                  <a:pt x="10136" y="12424"/>
                </a:lnTo>
                <a:lnTo>
                  <a:pt x="10323" y="12144"/>
                </a:lnTo>
                <a:lnTo>
                  <a:pt x="10416" y="11817"/>
                </a:lnTo>
                <a:lnTo>
                  <a:pt x="10463" y="11490"/>
                </a:lnTo>
                <a:lnTo>
                  <a:pt x="10463" y="8735"/>
                </a:lnTo>
                <a:lnTo>
                  <a:pt x="10416" y="8641"/>
                </a:lnTo>
                <a:lnTo>
                  <a:pt x="10370" y="8594"/>
                </a:lnTo>
                <a:lnTo>
                  <a:pt x="10043" y="8361"/>
                </a:lnTo>
                <a:lnTo>
                  <a:pt x="10370" y="8081"/>
                </a:lnTo>
                <a:lnTo>
                  <a:pt x="10416" y="7987"/>
                </a:lnTo>
                <a:lnTo>
                  <a:pt x="10463" y="7894"/>
                </a:lnTo>
                <a:lnTo>
                  <a:pt x="10463" y="3083"/>
                </a:lnTo>
                <a:lnTo>
                  <a:pt x="12565" y="3083"/>
                </a:lnTo>
                <a:lnTo>
                  <a:pt x="12612" y="3036"/>
                </a:lnTo>
                <a:lnTo>
                  <a:pt x="12658" y="2990"/>
                </a:lnTo>
                <a:lnTo>
                  <a:pt x="12658" y="2896"/>
                </a:lnTo>
                <a:lnTo>
                  <a:pt x="12658" y="1682"/>
                </a:lnTo>
                <a:lnTo>
                  <a:pt x="12658" y="1355"/>
                </a:lnTo>
                <a:lnTo>
                  <a:pt x="12518" y="1028"/>
                </a:lnTo>
                <a:lnTo>
                  <a:pt x="12378" y="748"/>
                </a:lnTo>
                <a:lnTo>
                  <a:pt x="12191" y="514"/>
                </a:lnTo>
                <a:lnTo>
                  <a:pt x="11911" y="281"/>
                </a:lnTo>
                <a:lnTo>
                  <a:pt x="11631" y="141"/>
                </a:lnTo>
                <a:lnTo>
                  <a:pt x="11304" y="47"/>
                </a:lnTo>
                <a:lnTo>
                  <a:pt x="109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/>
          <p:nvPr/>
        </p:nvSpPr>
        <p:spPr>
          <a:xfrm>
            <a:off x="5819041" y="1190425"/>
            <a:ext cx="6609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 idx="2"/>
          </p:nvPr>
        </p:nvSpPr>
        <p:spPr>
          <a:xfrm>
            <a:off x="5750941" y="1464775"/>
            <a:ext cx="79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/>
          </p:nvPr>
        </p:nvSpPr>
        <p:spPr>
          <a:xfrm>
            <a:off x="3917347" y="2139125"/>
            <a:ext cx="4464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Lessons Learned</a:t>
            </a:r>
            <a:endParaRPr b="0" dirty="0">
              <a:latin typeface="+mj-lt"/>
            </a:endParaRPr>
          </a:p>
        </p:txBody>
      </p:sp>
      <p:cxnSp>
        <p:nvCxnSpPr>
          <p:cNvPr id="632" name="Google Shape;632;p51"/>
          <p:cNvCxnSpPr/>
          <p:nvPr/>
        </p:nvCxnSpPr>
        <p:spPr>
          <a:xfrm>
            <a:off x="4974091" y="3525305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3" name="Google Shape;633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95" r="23274"/>
          <a:stretch/>
        </p:blipFill>
        <p:spPr>
          <a:xfrm flipH="1">
            <a:off x="99095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 idx="2"/>
          </p:nvPr>
        </p:nvSpPr>
        <p:spPr>
          <a:xfrm>
            <a:off x="556475" y="540236"/>
            <a:ext cx="6153300" cy="391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700" dirty="0">
                <a:latin typeface="+mn-lt"/>
                <a:ea typeface="Arial"/>
                <a:cs typeface="Arial"/>
                <a:sym typeface="Arial"/>
              </a:rPr>
              <a:t>📚</a:t>
            </a:r>
            <a:r>
              <a:rPr lang="en" sz="2200" dirty="0">
                <a:latin typeface="+mn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2700" dirty="0">
                <a:latin typeface="+mn-lt"/>
                <a:ea typeface="CG Times"/>
                <a:cs typeface="CG Times"/>
                <a:sym typeface="CG Times"/>
              </a:rPr>
              <a:t>Lessons Learned</a:t>
            </a:r>
            <a:endParaRPr sz="2700" dirty="0">
              <a:latin typeface="+mn-lt"/>
              <a:ea typeface="CG Times"/>
              <a:cs typeface="CG Times"/>
              <a:sym typeface="CG 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+mn-lt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Importance of Defining Scope Early</a:t>
            </a:r>
            <a:b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</a:br>
            <a:endParaRPr sz="1900" b="0" dirty="0">
              <a:solidFill>
                <a:schemeClr val="dk1"/>
              </a:solidFill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Stakeholder Involvement Is Critical</a:t>
            </a:r>
            <a:br>
              <a:rPr lang="en" sz="1900" b="0" dirty="0">
                <a:solidFill>
                  <a:schemeClr val="dk1"/>
                </a:solidFill>
                <a:latin typeface="+mn-lt"/>
                <a:ea typeface="Figtree Medium"/>
                <a:cs typeface="Figtree Medium"/>
                <a:sym typeface="Figtree Medium"/>
              </a:rPr>
            </a:br>
            <a:endParaRPr sz="1900" b="0" dirty="0">
              <a:solidFill>
                <a:schemeClr val="dk1"/>
              </a:solidFill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Testing Across Real Scenarios is Crucial</a:t>
            </a:r>
            <a:br>
              <a:rPr lang="en" sz="1900" b="0" dirty="0">
                <a:solidFill>
                  <a:schemeClr val="dk1"/>
                </a:solidFill>
                <a:latin typeface="+mn-lt"/>
                <a:ea typeface="Figtree Medium"/>
                <a:cs typeface="Figtree Medium"/>
                <a:sym typeface="Figtree Medium"/>
              </a:rPr>
            </a:br>
            <a:endParaRPr sz="1900" b="0" dirty="0">
              <a:solidFill>
                <a:schemeClr val="dk1"/>
              </a:solidFill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Budget and Timeline Discipline Pays Off</a:t>
            </a:r>
            <a:endParaRPr sz="1900" b="0" dirty="0">
              <a:latin typeface="+mn-lt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639" name="Google Shape;63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4068">
            <a:off x="5052174" y="949273"/>
            <a:ext cx="4582449" cy="474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>
            <a:spLocks noGrp="1"/>
          </p:cNvSpPr>
          <p:nvPr>
            <p:ph type="title" idx="2"/>
          </p:nvPr>
        </p:nvSpPr>
        <p:spPr>
          <a:xfrm>
            <a:off x="5305636" y="1673750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Clear Project Scope and Objectives.</a:t>
            </a:r>
            <a:endParaRPr b="0" dirty="0">
              <a:latin typeface="+mj-lt"/>
            </a:endParaRPr>
          </a:p>
        </p:txBody>
      </p:sp>
      <p:sp>
        <p:nvSpPr>
          <p:cNvPr id="645" name="Google Shape;645;p53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🎯 Success Criteria</a:t>
            </a:r>
            <a:endParaRPr b="0" dirty="0">
              <a:latin typeface="+mj-lt"/>
            </a:endParaRPr>
          </a:p>
        </p:txBody>
      </p:sp>
      <p:sp>
        <p:nvSpPr>
          <p:cNvPr id="646" name="Google Shape;646;p53"/>
          <p:cNvSpPr txBox="1">
            <a:spLocks noGrp="1"/>
          </p:cNvSpPr>
          <p:nvPr>
            <p:ph type="title" idx="4"/>
          </p:nvPr>
        </p:nvSpPr>
        <p:spPr>
          <a:xfrm>
            <a:off x="1437634" y="3402491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+mj-lt"/>
              </a:rPr>
              <a:t>Budgeting was realistic and well distributed across all project needs.</a:t>
            </a:r>
            <a:endParaRPr sz="1900" b="0" dirty="0">
              <a:latin typeface="+mj-lt"/>
            </a:endParaRPr>
          </a:p>
        </p:txBody>
      </p:sp>
      <p:sp>
        <p:nvSpPr>
          <p:cNvPr id="647" name="Google Shape;647;p53"/>
          <p:cNvSpPr txBox="1">
            <a:spLocks noGrp="1"/>
          </p:cNvSpPr>
          <p:nvPr>
            <p:ph type="title" idx="6"/>
          </p:nvPr>
        </p:nvSpPr>
        <p:spPr>
          <a:xfrm>
            <a:off x="5305636" y="3301904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Stakeholder Alignment</a:t>
            </a:r>
            <a:endParaRPr b="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53"/>
          <p:cNvSpPr txBox="1">
            <a:spLocks noGrp="1"/>
          </p:cNvSpPr>
          <p:nvPr>
            <p:ph type="title"/>
          </p:nvPr>
        </p:nvSpPr>
        <p:spPr>
          <a:xfrm>
            <a:off x="1437634" y="1975625"/>
            <a:ext cx="30264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dirty="0">
                <a:latin typeface="+mj-lt"/>
              </a:rPr>
              <a:t>Planning was solid — we created a detailed WBS, timeline, and success</a:t>
            </a:r>
            <a:endParaRPr sz="1900" b="0" dirty="0">
              <a:latin typeface="+mj-lt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811964" y="1399475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3"/>
          <p:cNvSpPr/>
          <p:nvPr/>
        </p:nvSpPr>
        <p:spPr>
          <a:xfrm>
            <a:off x="811964" y="2841175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3"/>
          <p:cNvSpPr/>
          <p:nvPr/>
        </p:nvSpPr>
        <p:spPr>
          <a:xfrm>
            <a:off x="4672853" y="135080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3"/>
          <p:cNvSpPr/>
          <p:nvPr/>
        </p:nvSpPr>
        <p:spPr>
          <a:xfrm>
            <a:off x="4672878" y="2854925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53"/>
          <p:cNvGrpSpPr/>
          <p:nvPr/>
        </p:nvGrpSpPr>
        <p:grpSpPr>
          <a:xfrm>
            <a:off x="4783128" y="3059525"/>
            <a:ext cx="328150" cy="322300"/>
            <a:chOff x="6292425" y="2713850"/>
            <a:chExt cx="328150" cy="322300"/>
          </a:xfrm>
        </p:grpSpPr>
        <p:sp>
          <p:nvSpPr>
            <p:cNvPr id="654" name="Google Shape;654;p53"/>
            <p:cNvSpPr/>
            <p:nvPr/>
          </p:nvSpPr>
          <p:spPr>
            <a:xfrm>
              <a:off x="6341475" y="2845800"/>
              <a:ext cx="80600" cy="11700"/>
            </a:xfrm>
            <a:custGeom>
              <a:avLst/>
              <a:gdLst/>
              <a:ahLst/>
              <a:cxnLst/>
              <a:rect l="l" t="t" r="r" b="b"/>
              <a:pathLst>
                <a:path w="3224" h="468" extrusionOk="0">
                  <a:moveTo>
                    <a:pt x="187" y="0"/>
                  </a:moveTo>
                  <a:lnTo>
                    <a:pt x="94" y="47"/>
                  </a:lnTo>
                  <a:lnTo>
                    <a:pt x="47" y="94"/>
                  </a:lnTo>
                  <a:lnTo>
                    <a:pt x="1" y="141"/>
                  </a:lnTo>
                  <a:lnTo>
                    <a:pt x="1" y="234"/>
                  </a:lnTo>
                  <a:lnTo>
                    <a:pt x="1" y="327"/>
                  </a:lnTo>
                  <a:lnTo>
                    <a:pt x="47" y="374"/>
                  </a:lnTo>
                  <a:lnTo>
                    <a:pt x="94" y="421"/>
                  </a:lnTo>
                  <a:lnTo>
                    <a:pt x="187" y="468"/>
                  </a:lnTo>
                  <a:lnTo>
                    <a:pt x="2990" y="468"/>
                  </a:lnTo>
                  <a:lnTo>
                    <a:pt x="3083" y="421"/>
                  </a:lnTo>
                  <a:lnTo>
                    <a:pt x="3177" y="374"/>
                  </a:lnTo>
                  <a:lnTo>
                    <a:pt x="3223" y="327"/>
                  </a:lnTo>
                  <a:lnTo>
                    <a:pt x="3223" y="234"/>
                  </a:lnTo>
                  <a:lnTo>
                    <a:pt x="3223" y="141"/>
                  </a:lnTo>
                  <a:lnTo>
                    <a:pt x="3177" y="94"/>
                  </a:lnTo>
                  <a:lnTo>
                    <a:pt x="3083" y="47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6490925" y="2845800"/>
              <a:ext cx="80600" cy="11700"/>
            </a:xfrm>
            <a:custGeom>
              <a:avLst/>
              <a:gdLst/>
              <a:ahLst/>
              <a:cxnLst/>
              <a:rect l="l" t="t" r="r" b="b"/>
              <a:pathLst>
                <a:path w="3224" h="468" extrusionOk="0">
                  <a:moveTo>
                    <a:pt x="188" y="0"/>
                  </a:moveTo>
                  <a:lnTo>
                    <a:pt x="141" y="47"/>
                  </a:lnTo>
                  <a:lnTo>
                    <a:pt x="48" y="94"/>
                  </a:lnTo>
                  <a:lnTo>
                    <a:pt x="1" y="141"/>
                  </a:lnTo>
                  <a:lnTo>
                    <a:pt x="1" y="234"/>
                  </a:lnTo>
                  <a:lnTo>
                    <a:pt x="1" y="327"/>
                  </a:lnTo>
                  <a:lnTo>
                    <a:pt x="48" y="374"/>
                  </a:lnTo>
                  <a:lnTo>
                    <a:pt x="141" y="421"/>
                  </a:lnTo>
                  <a:lnTo>
                    <a:pt x="188" y="468"/>
                  </a:lnTo>
                  <a:lnTo>
                    <a:pt x="3037" y="468"/>
                  </a:lnTo>
                  <a:lnTo>
                    <a:pt x="3130" y="421"/>
                  </a:lnTo>
                  <a:lnTo>
                    <a:pt x="3177" y="374"/>
                  </a:lnTo>
                  <a:lnTo>
                    <a:pt x="3224" y="327"/>
                  </a:lnTo>
                  <a:lnTo>
                    <a:pt x="3224" y="234"/>
                  </a:lnTo>
                  <a:lnTo>
                    <a:pt x="3224" y="141"/>
                  </a:lnTo>
                  <a:lnTo>
                    <a:pt x="3177" y="94"/>
                  </a:lnTo>
                  <a:lnTo>
                    <a:pt x="3130" y="47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6292425" y="2713850"/>
              <a:ext cx="328150" cy="322300"/>
            </a:xfrm>
            <a:custGeom>
              <a:avLst/>
              <a:gdLst/>
              <a:ahLst/>
              <a:cxnLst/>
              <a:rect l="l" t="t" r="r" b="b"/>
              <a:pathLst>
                <a:path w="13126" h="12892" extrusionOk="0">
                  <a:moveTo>
                    <a:pt x="6446" y="561"/>
                  </a:moveTo>
                  <a:lnTo>
                    <a:pt x="8969" y="3504"/>
                  </a:lnTo>
                  <a:lnTo>
                    <a:pt x="3924" y="3504"/>
                  </a:lnTo>
                  <a:lnTo>
                    <a:pt x="6446" y="561"/>
                  </a:lnTo>
                  <a:close/>
                  <a:moveTo>
                    <a:pt x="6960" y="4765"/>
                  </a:moveTo>
                  <a:lnTo>
                    <a:pt x="6960" y="6306"/>
                  </a:lnTo>
                  <a:lnTo>
                    <a:pt x="6166" y="6306"/>
                  </a:lnTo>
                  <a:lnTo>
                    <a:pt x="6166" y="4765"/>
                  </a:lnTo>
                  <a:close/>
                  <a:moveTo>
                    <a:pt x="11724" y="3924"/>
                  </a:moveTo>
                  <a:lnTo>
                    <a:pt x="11724" y="6306"/>
                  </a:lnTo>
                  <a:lnTo>
                    <a:pt x="7381" y="6306"/>
                  </a:lnTo>
                  <a:lnTo>
                    <a:pt x="7381" y="4531"/>
                  </a:lnTo>
                  <a:lnTo>
                    <a:pt x="7381" y="4484"/>
                  </a:lnTo>
                  <a:lnTo>
                    <a:pt x="7334" y="4391"/>
                  </a:lnTo>
                  <a:lnTo>
                    <a:pt x="7240" y="4344"/>
                  </a:lnTo>
                  <a:lnTo>
                    <a:pt x="5886" y="4344"/>
                  </a:lnTo>
                  <a:lnTo>
                    <a:pt x="5792" y="4391"/>
                  </a:lnTo>
                  <a:lnTo>
                    <a:pt x="5746" y="4484"/>
                  </a:lnTo>
                  <a:lnTo>
                    <a:pt x="5746" y="4531"/>
                  </a:lnTo>
                  <a:lnTo>
                    <a:pt x="5746" y="6306"/>
                  </a:lnTo>
                  <a:lnTo>
                    <a:pt x="1402" y="6306"/>
                  </a:lnTo>
                  <a:lnTo>
                    <a:pt x="1402" y="3924"/>
                  </a:lnTo>
                  <a:close/>
                  <a:moveTo>
                    <a:pt x="5419" y="6726"/>
                  </a:moveTo>
                  <a:lnTo>
                    <a:pt x="4858" y="9062"/>
                  </a:lnTo>
                  <a:lnTo>
                    <a:pt x="4345" y="9062"/>
                  </a:lnTo>
                  <a:lnTo>
                    <a:pt x="4345" y="7894"/>
                  </a:lnTo>
                  <a:lnTo>
                    <a:pt x="4298" y="7801"/>
                  </a:lnTo>
                  <a:lnTo>
                    <a:pt x="4251" y="7754"/>
                  </a:lnTo>
                  <a:lnTo>
                    <a:pt x="4204" y="7707"/>
                  </a:lnTo>
                  <a:lnTo>
                    <a:pt x="4111" y="7660"/>
                  </a:lnTo>
                  <a:lnTo>
                    <a:pt x="4018" y="7707"/>
                  </a:lnTo>
                  <a:lnTo>
                    <a:pt x="3971" y="7754"/>
                  </a:lnTo>
                  <a:lnTo>
                    <a:pt x="3924" y="7801"/>
                  </a:lnTo>
                  <a:lnTo>
                    <a:pt x="3924" y="7894"/>
                  </a:lnTo>
                  <a:lnTo>
                    <a:pt x="3924" y="9062"/>
                  </a:lnTo>
                  <a:lnTo>
                    <a:pt x="3364" y="9062"/>
                  </a:lnTo>
                  <a:lnTo>
                    <a:pt x="3364" y="7894"/>
                  </a:lnTo>
                  <a:lnTo>
                    <a:pt x="3317" y="7801"/>
                  </a:lnTo>
                  <a:lnTo>
                    <a:pt x="3270" y="7754"/>
                  </a:lnTo>
                  <a:lnTo>
                    <a:pt x="3224" y="7707"/>
                  </a:lnTo>
                  <a:lnTo>
                    <a:pt x="3130" y="7660"/>
                  </a:lnTo>
                  <a:lnTo>
                    <a:pt x="3037" y="7707"/>
                  </a:lnTo>
                  <a:lnTo>
                    <a:pt x="2990" y="7754"/>
                  </a:lnTo>
                  <a:lnTo>
                    <a:pt x="2943" y="7801"/>
                  </a:lnTo>
                  <a:lnTo>
                    <a:pt x="2943" y="7894"/>
                  </a:lnTo>
                  <a:lnTo>
                    <a:pt x="2943" y="9062"/>
                  </a:lnTo>
                  <a:lnTo>
                    <a:pt x="2383" y="9062"/>
                  </a:lnTo>
                  <a:lnTo>
                    <a:pt x="2383" y="7894"/>
                  </a:lnTo>
                  <a:lnTo>
                    <a:pt x="2336" y="7801"/>
                  </a:lnTo>
                  <a:lnTo>
                    <a:pt x="2290" y="7754"/>
                  </a:lnTo>
                  <a:lnTo>
                    <a:pt x="2243" y="7707"/>
                  </a:lnTo>
                  <a:lnTo>
                    <a:pt x="2149" y="7660"/>
                  </a:lnTo>
                  <a:lnTo>
                    <a:pt x="2056" y="7707"/>
                  </a:lnTo>
                  <a:lnTo>
                    <a:pt x="2009" y="7754"/>
                  </a:lnTo>
                  <a:lnTo>
                    <a:pt x="1963" y="7801"/>
                  </a:lnTo>
                  <a:lnTo>
                    <a:pt x="1963" y="7894"/>
                  </a:lnTo>
                  <a:lnTo>
                    <a:pt x="1963" y="9062"/>
                  </a:lnTo>
                  <a:lnTo>
                    <a:pt x="1402" y="9062"/>
                  </a:lnTo>
                  <a:lnTo>
                    <a:pt x="1402" y="7894"/>
                  </a:lnTo>
                  <a:lnTo>
                    <a:pt x="1355" y="7801"/>
                  </a:lnTo>
                  <a:lnTo>
                    <a:pt x="1309" y="7754"/>
                  </a:lnTo>
                  <a:lnTo>
                    <a:pt x="1262" y="7707"/>
                  </a:lnTo>
                  <a:lnTo>
                    <a:pt x="1169" y="7660"/>
                  </a:lnTo>
                  <a:lnTo>
                    <a:pt x="1075" y="7707"/>
                  </a:lnTo>
                  <a:lnTo>
                    <a:pt x="1028" y="7754"/>
                  </a:lnTo>
                  <a:lnTo>
                    <a:pt x="982" y="7801"/>
                  </a:lnTo>
                  <a:lnTo>
                    <a:pt x="982" y="7894"/>
                  </a:lnTo>
                  <a:lnTo>
                    <a:pt x="982" y="9062"/>
                  </a:lnTo>
                  <a:lnTo>
                    <a:pt x="421" y="9062"/>
                  </a:lnTo>
                  <a:lnTo>
                    <a:pt x="421" y="6726"/>
                  </a:lnTo>
                  <a:close/>
                  <a:moveTo>
                    <a:pt x="12705" y="6726"/>
                  </a:moveTo>
                  <a:lnTo>
                    <a:pt x="12705" y="9062"/>
                  </a:lnTo>
                  <a:lnTo>
                    <a:pt x="12145" y="9062"/>
                  </a:lnTo>
                  <a:lnTo>
                    <a:pt x="12145" y="7894"/>
                  </a:lnTo>
                  <a:lnTo>
                    <a:pt x="12145" y="7801"/>
                  </a:lnTo>
                  <a:lnTo>
                    <a:pt x="12098" y="7754"/>
                  </a:lnTo>
                  <a:lnTo>
                    <a:pt x="12051" y="7707"/>
                  </a:lnTo>
                  <a:lnTo>
                    <a:pt x="11958" y="7660"/>
                  </a:lnTo>
                  <a:lnTo>
                    <a:pt x="11864" y="7707"/>
                  </a:lnTo>
                  <a:lnTo>
                    <a:pt x="11818" y="7754"/>
                  </a:lnTo>
                  <a:lnTo>
                    <a:pt x="11771" y="7801"/>
                  </a:lnTo>
                  <a:lnTo>
                    <a:pt x="11724" y="7894"/>
                  </a:lnTo>
                  <a:lnTo>
                    <a:pt x="11724" y="9062"/>
                  </a:lnTo>
                  <a:lnTo>
                    <a:pt x="11164" y="9062"/>
                  </a:lnTo>
                  <a:lnTo>
                    <a:pt x="11164" y="7894"/>
                  </a:lnTo>
                  <a:lnTo>
                    <a:pt x="11164" y="7801"/>
                  </a:lnTo>
                  <a:lnTo>
                    <a:pt x="11117" y="7754"/>
                  </a:lnTo>
                  <a:lnTo>
                    <a:pt x="11070" y="7707"/>
                  </a:lnTo>
                  <a:lnTo>
                    <a:pt x="10977" y="7660"/>
                  </a:lnTo>
                  <a:lnTo>
                    <a:pt x="10884" y="7707"/>
                  </a:lnTo>
                  <a:lnTo>
                    <a:pt x="10837" y="7754"/>
                  </a:lnTo>
                  <a:lnTo>
                    <a:pt x="10790" y="7801"/>
                  </a:lnTo>
                  <a:lnTo>
                    <a:pt x="10743" y="7894"/>
                  </a:lnTo>
                  <a:lnTo>
                    <a:pt x="10743" y="9062"/>
                  </a:lnTo>
                  <a:lnTo>
                    <a:pt x="10183" y="9062"/>
                  </a:lnTo>
                  <a:lnTo>
                    <a:pt x="10183" y="7894"/>
                  </a:lnTo>
                  <a:lnTo>
                    <a:pt x="10183" y="7801"/>
                  </a:lnTo>
                  <a:lnTo>
                    <a:pt x="10136" y="7754"/>
                  </a:lnTo>
                  <a:lnTo>
                    <a:pt x="10043" y="7707"/>
                  </a:lnTo>
                  <a:lnTo>
                    <a:pt x="9996" y="7660"/>
                  </a:lnTo>
                  <a:lnTo>
                    <a:pt x="9903" y="7707"/>
                  </a:lnTo>
                  <a:lnTo>
                    <a:pt x="9856" y="7754"/>
                  </a:lnTo>
                  <a:lnTo>
                    <a:pt x="9809" y="7801"/>
                  </a:lnTo>
                  <a:lnTo>
                    <a:pt x="9763" y="7894"/>
                  </a:lnTo>
                  <a:lnTo>
                    <a:pt x="9763" y="9062"/>
                  </a:lnTo>
                  <a:lnTo>
                    <a:pt x="9202" y="9062"/>
                  </a:lnTo>
                  <a:lnTo>
                    <a:pt x="9202" y="7894"/>
                  </a:lnTo>
                  <a:lnTo>
                    <a:pt x="9202" y="7801"/>
                  </a:lnTo>
                  <a:lnTo>
                    <a:pt x="9155" y="7754"/>
                  </a:lnTo>
                  <a:lnTo>
                    <a:pt x="9062" y="7707"/>
                  </a:lnTo>
                  <a:lnTo>
                    <a:pt x="9015" y="7660"/>
                  </a:lnTo>
                  <a:lnTo>
                    <a:pt x="8922" y="7707"/>
                  </a:lnTo>
                  <a:lnTo>
                    <a:pt x="8828" y="7754"/>
                  </a:lnTo>
                  <a:lnTo>
                    <a:pt x="8782" y="7801"/>
                  </a:lnTo>
                  <a:lnTo>
                    <a:pt x="8782" y="7894"/>
                  </a:lnTo>
                  <a:lnTo>
                    <a:pt x="8782" y="9062"/>
                  </a:lnTo>
                  <a:lnTo>
                    <a:pt x="8268" y="9062"/>
                  </a:lnTo>
                  <a:lnTo>
                    <a:pt x="7707" y="6726"/>
                  </a:lnTo>
                  <a:close/>
                  <a:moveTo>
                    <a:pt x="6446" y="1"/>
                  </a:moveTo>
                  <a:lnTo>
                    <a:pt x="6353" y="47"/>
                  </a:lnTo>
                  <a:lnTo>
                    <a:pt x="6306" y="94"/>
                  </a:lnTo>
                  <a:lnTo>
                    <a:pt x="3364" y="3504"/>
                  </a:lnTo>
                  <a:lnTo>
                    <a:pt x="1075" y="3504"/>
                  </a:lnTo>
                  <a:lnTo>
                    <a:pt x="1028" y="3550"/>
                  </a:lnTo>
                  <a:lnTo>
                    <a:pt x="982" y="3597"/>
                  </a:lnTo>
                  <a:lnTo>
                    <a:pt x="982" y="3690"/>
                  </a:lnTo>
                  <a:lnTo>
                    <a:pt x="982" y="6306"/>
                  </a:lnTo>
                  <a:lnTo>
                    <a:pt x="94" y="6306"/>
                  </a:lnTo>
                  <a:lnTo>
                    <a:pt x="48" y="6353"/>
                  </a:lnTo>
                  <a:lnTo>
                    <a:pt x="1" y="6399"/>
                  </a:lnTo>
                  <a:lnTo>
                    <a:pt x="1" y="6493"/>
                  </a:lnTo>
                  <a:lnTo>
                    <a:pt x="1" y="9295"/>
                  </a:lnTo>
                  <a:lnTo>
                    <a:pt x="1" y="9389"/>
                  </a:lnTo>
                  <a:lnTo>
                    <a:pt x="48" y="9435"/>
                  </a:lnTo>
                  <a:lnTo>
                    <a:pt x="94" y="9482"/>
                  </a:lnTo>
                  <a:lnTo>
                    <a:pt x="4765" y="9482"/>
                  </a:lnTo>
                  <a:lnTo>
                    <a:pt x="4064" y="12658"/>
                  </a:lnTo>
                  <a:lnTo>
                    <a:pt x="4064" y="12705"/>
                  </a:lnTo>
                  <a:lnTo>
                    <a:pt x="4064" y="12798"/>
                  </a:lnTo>
                  <a:lnTo>
                    <a:pt x="4111" y="12845"/>
                  </a:lnTo>
                  <a:lnTo>
                    <a:pt x="4204" y="12892"/>
                  </a:lnTo>
                  <a:lnTo>
                    <a:pt x="4251" y="12892"/>
                  </a:lnTo>
                  <a:lnTo>
                    <a:pt x="4391" y="12845"/>
                  </a:lnTo>
                  <a:lnTo>
                    <a:pt x="4485" y="12751"/>
                  </a:lnTo>
                  <a:lnTo>
                    <a:pt x="5839" y="6726"/>
                  </a:lnTo>
                  <a:lnTo>
                    <a:pt x="7287" y="6726"/>
                  </a:lnTo>
                  <a:lnTo>
                    <a:pt x="8642" y="12751"/>
                  </a:lnTo>
                  <a:lnTo>
                    <a:pt x="8735" y="12845"/>
                  </a:lnTo>
                  <a:lnTo>
                    <a:pt x="8875" y="12892"/>
                  </a:lnTo>
                  <a:lnTo>
                    <a:pt x="8922" y="12892"/>
                  </a:lnTo>
                  <a:lnTo>
                    <a:pt x="8969" y="12845"/>
                  </a:lnTo>
                  <a:lnTo>
                    <a:pt x="9062" y="12798"/>
                  </a:lnTo>
                  <a:lnTo>
                    <a:pt x="9062" y="12705"/>
                  </a:lnTo>
                  <a:lnTo>
                    <a:pt x="9062" y="12658"/>
                  </a:lnTo>
                  <a:lnTo>
                    <a:pt x="8361" y="9482"/>
                  </a:lnTo>
                  <a:lnTo>
                    <a:pt x="13032" y="9482"/>
                  </a:lnTo>
                  <a:lnTo>
                    <a:pt x="13079" y="9435"/>
                  </a:lnTo>
                  <a:lnTo>
                    <a:pt x="13125" y="9389"/>
                  </a:lnTo>
                  <a:lnTo>
                    <a:pt x="13125" y="9295"/>
                  </a:lnTo>
                  <a:lnTo>
                    <a:pt x="13125" y="6493"/>
                  </a:lnTo>
                  <a:lnTo>
                    <a:pt x="13125" y="6399"/>
                  </a:lnTo>
                  <a:lnTo>
                    <a:pt x="13079" y="6353"/>
                  </a:lnTo>
                  <a:lnTo>
                    <a:pt x="13032" y="6306"/>
                  </a:lnTo>
                  <a:lnTo>
                    <a:pt x="12145" y="6306"/>
                  </a:lnTo>
                  <a:lnTo>
                    <a:pt x="12145" y="3690"/>
                  </a:lnTo>
                  <a:lnTo>
                    <a:pt x="12145" y="3597"/>
                  </a:lnTo>
                  <a:lnTo>
                    <a:pt x="12098" y="3550"/>
                  </a:lnTo>
                  <a:lnTo>
                    <a:pt x="12051" y="3504"/>
                  </a:lnTo>
                  <a:lnTo>
                    <a:pt x="9529" y="3504"/>
                  </a:lnTo>
                  <a:lnTo>
                    <a:pt x="6587" y="94"/>
                  </a:lnTo>
                  <a:lnTo>
                    <a:pt x="6540" y="47"/>
                  </a:lnTo>
                  <a:lnTo>
                    <a:pt x="6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3"/>
          <p:cNvGrpSpPr/>
          <p:nvPr/>
        </p:nvGrpSpPr>
        <p:grpSpPr>
          <a:xfrm>
            <a:off x="921664" y="3056025"/>
            <a:ext cx="329325" cy="329300"/>
            <a:chOff x="4024825" y="4080000"/>
            <a:chExt cx="329325" cy="329300"/>
          </a:xfrm>
        </p:grpSpPr>
        <p:sp>
          <p:nvSpPr>
            <p:cNvPr id="658" name="Google Shape;658;p53"/>
            <p:cNvSpPr/>
            <p:nvPr/>
          </p:nvSpPr>
          <p:spPr>
            <a:xfrm>
              <a:off x="4278225" y="4292525"/>
              <a:ext cx="35050" cy="116775"/>
            </a:xfrm>
            <a:custGeom>
              <a:avLst/>
              <a:gdLst/>
              <a:ahLst/>
              <a:cxnLst/>
              <a:rect l="l" t="t" r="r" b="b"/>
              <a:pathLst>
                <a:path w="1402" h="4671" extrusionOk="0">
                  <a:moveTo>
                    <a:pt x="234" y="0"/>
                  </a:moveTo>
                  <a:lnTo>
                    <a:pt x="187" y="47"/>
                  </a:lnTo>
                  <a:lnTo>
                    <a:pt x="94" y="94"/>
                  </a:lnTo>
                  <a:lnTo>
                    <a:pt x="94" y="187"/>
                  </a:lnTo>
                  <a:lnTo>
                    <a:pt x="94" y="281"/>
                  </a:lnTo>
                  <a:lnTo>
                    <a:pt x="94" y="327"/>
                  </a:lnTo>
                  <a:lnTo>
                    <a:pt x="187" y="421"/>
                  </a:lnTo>
                  <a:lnTo>
                    <a:pt x="467" y="654"/>
                  </a:lnTo>
                  <a:lnTo>
                    <a:pt x="701" y="935"/>
                  </a:lnTo>
                  <a:lnTo>
                    <a:pt x="421" y="1075"/>
                  </a:lnTo>
                  <a:lnTo>
                    <a:pt x="187" y="1308"/>
                  </a:lnTo>
                  <a:lnTo>
                    <a:pt x="47" y="1588"/>
                  </a:lnTo>
                  <a:lnTo>
                    <a:pt x="0" y="1915"/>
                  </a:lnTo>
                  <a:lnTo>
                    <a:pt x="0" y="4484"/>
                  </a:lnTo>
                  <a:lnTo>
                    <a:pt x="0" y="4531"/>
                  </a:lnTo>
                  <a:lnTo>
                    <a:pt x="47" y="4624"/>
                  </a:lnTo>
                  <a:lnTo>
                    <a:pt x="94" y="4671"/>
                  </a:lnTo>
                  <a:lnTo>
                    <a:pt x="281" y="4671"/>
                  </a:lnTo>
                  <a:lnTo>
                    <a:pt x="327" y="4624"/>
                  </a:lnTo>
                  <a:lnTo>
                    <a:pt x="374" y="4531"/>
                  </a:lnTo>
                  <a:lnTo>
                    <a:pt x="421" y="4484"/>
                  </a:lnTo>
                  <a:lnTo>
                    <a:pt x="421" y="1915"/>
                  </a:lnTo>
                  <a:lnTo>
                    <a:pt x="467" y="1729"/>
                  </a:lnTo>
                  <a:lnTo>
                    <a:pt x="561" y="1542"/>
                  </a:lnTo>
                  <a:lnTo>
                    <a:pt x="701" y="1402"/>
                  </a:lnTo>
                  <a:lnTo>
                    <a:pt x="888" y="1355"/>
                  </a:lnTo>
                  <a:lnTo>
                    <a:pt x="981" y="1682"/>
                  </a:lnTo>
                  <a:lnTo>
                    <a:pt x="981" y="2009"/>
                  </a:lnTo>
                  <a:lnTo>
                    <a:pt x="981" y="2102"/>
                  </a:lnTo>
                  <a:lnTo>
                    <a:pt x="1028" y="2149"/>
                  </a:lnTo>
                  <a:lnTo>
                    <a:pt x="1121" y="2196"/>
                  </a:lnTo>
                  <a:lnTo>
                    <a:pt x="1261" y="2196"/>
                  </a:lnTo>
                  <a:lnTo>
                    <a:pt x="1355" y="2149"/>
                  </a:lnTo>
                  <a:lnTo>
                    <a:pt x="1401" y="2102"/>
                  </a:lnTo>
                  <a:lnTo>
                    <a:pt x="1401" y="2009"/>
                  </a:lnTo>
                  <a:lnTo>
                    <a:pt x="1401" y="1729"/>
                  </a:lnTo>
                  <a:lnTo>
                    <a:pt x="1355" y="1448"/>
                  </a:lnTo>
                  <a:lnTo>
                    <a:pt x="1261" y="1168"/>
                  </a:lnTo>
                  <a:lnTo>
                    <a:pt x="1168" y="888"/>
                  </a:lnTo>
                  <a:lnTo>
                    <a:pt x="981" y="654"/>
                  </a:lnTo>
                  <a:lnTo>
                    <a:pt x="841" y="421"/>
                  </a:lnTo>
                  <a:lnTo>
                    <a:pt x="654" y="234"/>
                  </a:lnTo>
                  <a:lnTo>
                    <a:pt x="421" y="4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4099575" y="4080000"/>
              <a:ext cx="105100" cy="51400"/>
            </a:xfrm>
            <a:custGeom>
              <a:avLst/>
              <a:gdLst/>
              <a:ahLst/>
              <a:cxnLst/>
              <a:rect l="l" t="t" r="r" b="b"/>
              <a:pathLst>
                <a:path w="4204" h="2056" extrusionOk="0">
                  <a:moveTo>
                    <a:pt x="2102" y="421"/>
                  </a:moveTo>
                  <a:lnTo>
                    <a:pt x="2336" y="468"/>
                  </a:lnTo>
                  <a:lnTo>
                    <a:pt x="2522" y="608"/>
                  </a:lnTo>
                  <a:lnTo>
                    <a:pt x="2662" y="795"/>
                  </a:lnTo>
                  <a:lnTo>
                    <a:pt x="2709" y="1028"/>
                  </a:lnTo>
                  <a:lnTo>
                    <a:pt x="2662" y="1262"/>
                  </a:lnTo>
                  <a:lnTo>
                    <a:pt x="2522" y="1449"/>
                  </a:lnTo>
                  <a:lnTo>
                    <a:pt x="2336" y="1589"/>
                  </a:lnTo>
                  <a:lnTo>
                    <a:pt x="2102" y="1636"/>
                  </a:lnTo>
                  <a:lnTo>
                    <a:pt x="1868" y="1589"/>
                  </a:lnTo>
                  <a:lnTo>
                    <a:pt x="1682" y="1449"/>
                  </a:lnTo>
                  <a:lnTo>
                    <a:pt x="1542" y="1262"/>
                  </a:lnTo>
                  <a:lnTo>
                    <a:pt x="1495" y="1028"/>
                  </a:lnTo>
                  <a:lnTo>
                    <a:pt x="1542" y="795"/>
                  </a:lnTo>
                  <a:lnTo>
                    <a:pt x="1682" y="608"/>
                  </a:lnTo>
                  <a:lnTo>
                    <a:pt x="1868" y="468"/>
                  </a:lnTo>
                  <a:lnTo>
                    <a:pt x="2102" y="421"/>
                  </a:lnTo>
                  <a:close/>
                  <a:moveTo>
                    <a:pt x="2102" y="1"/>
                  </a:moveTo>
                  <a:lnTo>
                    <a:pt x="1868" y="48"/>
                  </a:lnTo>
                  <a:lnTo>
                    <a:pt x="1682" y="94"/>
                  </a:lnTo>
                  <a:lnTo>
                    <a:pt x="1542" y="188"/>
                  </a:lnTo>
                  <a:lnTo>
                    <a:pt x="1355" y="328"/>
                  </a:lnTo>
                  <a:lnTo>
                    <a:pt x="1261" y="468"/>
                  </a:lnTo>
                  <a:lnTo>
                    <a:pt x="1168" y="655"/>
                  </a:lnTo>
                  <a:lnTo>
                    <a:pt x="1074" y="842"/>
                  </a:lnTo>
                  <a:lnTo>
                    <a:pt x="1074" y="1028"/>
                  </a:lnTo>
                  <a:lnTo>
                    <a:pt x="1121" y="1355"/>
                  </a:lnTo>
                  <a:lnTo>
                    <a:pt x="1261" y="1636"/>
                  </a:lnTo>
                  <a:lnTo>
                    <a:pt x="234" y="1636"/>
                  </a:lnTo>
                  <a:lnTo>
                    <a:pt x="140" y="1682"/>
                  </a:lnTo>
                  <a:lnTo>
                    <a:pt x="47" y="1729"/>
                  </a:lnTo>
                  <a:lnTo>
                    <a:pt x="0" y="1776"/>
                  </a:lnTo>
                  <a:lnTo>
                    <a:pt x="0" y="1869"/>
                  </a:lnTo>
                  <a:lnTo>
                    <a:pt x="0" y="1963"/>
                  </a:lnTo>
                  <a:lnTo>
                    <a:pt x="47" y="2009"/>
                  </a:lnTo>
                  <a:lnTo>
                    <a:pt x="140" y="2056"/>
                  </a:lnTo>
                  <a:lnTo>
                    <a:pt x="4064" y="2056"/>
                  </a:lnTo>
                  <a:lnTo>
                    <a:pt x="4110" y="2009"/>
                  </a:lnTo>
                  <a:lnTo>
                    <a:pt x="4157" y="1963"/>
                  </a:lnTo>
                  <a:lnTo>
                    <a:pt x="4204" y="1869"/>
                  </a:lnTo>
                  <a:lnTo>
                    <a:pt x="4157" y="1776"/>
                  </a:lnTo>
                  <a:lnTo>
                    <a:pt x="4110" y="1729"/>
                  </a:lnTo>
                  <a:lnTo>
                    <a:pt x="4064" y="1682"/>
                  </a:lnTo>
                  <a:lnTo>
                    <a:pt x="3970" y="1636"/>
                  </a:lnTo>
                  <a:lnTo>
                    <a:pt x="2943" y="1636"/>
                  </a:lnTo>
                  <a:lnTo>
                    <a:pt x="3083" y="1355"/>
                  </a:lnTo>
                  <a:lnTo>
                    <a:pt x="3130" y="1028"/>
                  </a:lnTo>
                  <a:lnTo>
                    <a:pt x="3083" y="842"/>
                  </a:lnTo>
                  <a:lnTo>
                    <a:pt x="3036" y="655"/>
                  </a:lnTo>
                  <a:lnTo>
                    <a:pt x="2943" y="468"/>
                  </a:lnTo>
                  <a:lnTo>
                    <a:pt x="2803" y="328"/>
                  </a:lnTo>
                  <a:lnTo>
                    <a:pt x="2662" y="188"/>
                  </a:lnTo>
                  <a:lnTo>
                    <a:pt x="2476" y="94"/>
                  </a:lnTo>
                  <a:lnTo>
                    <a:pt x="2289" y="48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4024825" y="4141900"/>
              <a:ext cx="329325" cy="267400"/>
            </a:xfrm>
            <a:custGeom>
              <a:avLst/>
              <a:gdLst/>
              <a:ahLst/>
              <a:cxnLst/>
              <a:rect l="l" t="t" r="r" b="b"/>
              <a:pathLst>
                <a:path w="13173" h="10696" extrusionOk="0">
                  <a:moveTo>
                    <a:pt x="6727" y="421"/>
                  </a:moveTo>
                  <a:lnTo>
                    <a:pt x="6960" y="467"/>
                  </a:lnTo>
                  <a:lnTo>
                    <a:pt x="7147" y="514"/>
                  </a:lnTo>
                  <a:lnTo>
                    <a:pt x="7334" y="607"/>
                  </a:lnTo>
                  <a:lnTo>
                    <a:pt x="7474" y="748"/>
                  </a:lnTo>
                  <a:lnTo>
                    <a:pt x="7614" y="888"/>
                  </a:lnTo>
                  <a:lnTo>
                    <a:pt x="7708" y="1075"/>
                  </a:lnTo>
                  <a:lnTo>
                    <a:pt x="7754" y="1261"/>
                  </a:lnTo>
                  <a:lnTo>
                    <a:pt x="7801" y="1495"/>
                  </a:lnTo>
                  <a:lnTo>
                    <a:pt x="7801" y="1542"/>
                  </a:lnTo>
                  <a:lnTo>
                    <a:pt x="7848" y="1635"/>
                  </a:lnTo>
                  <a:lnTo>
                    <a:pt x="7894" y="1682"/>
                  </a:lnTo>
                  <a:lnTo>
                    <a:pt x="12752" y="1682"/>
                  </a:lnTo>
                  <a:lnTo>
                    <a:pt x="12752" y="2289"/>
                  </a:lnTo>
                  <a:lnTo>
                    <a:pt x="12612" y="2149"/>
                  </a:lnTo>
                  <a:lnTo>
                    <a:pt x="12331" y="2149"/>
                  </a:lnTo>
                  <a:lnTo>
                    <a:pt x="11958" y="2429"/>
                  </a:lnTo>
                  <a:lnTo>
                    <a:pt x="11584" y="2149"/>
                  </a:lnTo>
                  <a:lnTo>
                    <a:pt x="11351" y="2149"/>
                  </a:lnTo>
                  <a:lnTo>
                    <a:pt x="10977" y="2429"/>
                  </a:lnTo>
                  <a:lnTo>
                    <a:pt x="10603" y="2149"/>
                  </a:lnTo>
                  <a:lnTo>
                    <a:pt x="10370" y="2149"/>
                  </a:lnTo>
                  <a:lnTo>
                    <a:pt x="9996" y="2429"/>
                  </a:lnTo>
                  <a:lnTo>
                    <a:pt x="9623" y="2149"/>
                  </a:lnTo>
                  <a:lnTo>
                    <a:pt x="9389" y="2149"/>
                  </a:lnTo>
                  <a:lnTo>
                    <a:pt x="8969" y="2429"/>
                  </a:lnTo>
                  <a:lnTo>
                    <a:pt x="8595" y="2149"/>
                  </a:lnTo>
                  <a:lnTo>
                    <a:pt x="8361" y="2149"/>
                  </a:lnTo>
                  <a:lnTo>
                    <a:pt x="7894" y="2522"/>
                  </a:lnTo>
                  <a:lnTo>
                    <a:pt x="7801" y="2569"/>
                  </a:lnTo>
                  <a:lnTo>
                    <a:pt x="7801" y="2663"/>
                  </a:lnTo>
                  <a:lnTo>
                    <a:pt x="7801" y="2709"/>
                  </a:lnTo>
                  <a:lnTo>
                    <a:pt x="7801" y="2803"/>
                  </a:lnTo>
                  <a:lnTo>
                    <a:pt x="7894" y="2896"/>
                  </a:lnTo>
                  <a:lnTo>
                    <a:pt x="7988" y="2896"/>
                  </a:lnTo>
                  <a:lnTo>
                    <a:pt x="8128" y="2849"/>
                  </a:lnTo>
                  <a:lnTo>
                    <a:pt x="8502" y="2616"/>
                  </a:lnTo>
                  <a:lnTo>
                    <a:pt x="8875" y="2849"/>
                  </a:lnTo>
                  <a:lnTo>
                    <a:pt x="8969" y="2896"/>
                  </a:lnTo>
                  <a:lnTo>
                    <a:pt x="9109" y="2849"/>
                  </a:lnTo>
                  <a:lnTo>
                    <a:pt x="9482" y="2616"/>
                  </a:lnTo>
                  <a:lnTo>
                    <a:pt x="9856" y="2849"/>
                  </a:lnTo>
                  <a:lnTo>
                    <a:pt x="9996" y="2896"/>
                  </a:lnTo>
                  <a:lnTo>
                    <a:pt x="10090" y="2849"/>
                  </a:lnTo>
                  <a:lnTo>
                    <a:pt x="10463" y="2616"/>
                  </a:lnTo>
                  <a:lnTo>
                    <a:pt x="10884" y="2849"/>
                  </a:lnTo>
                  <a:lnTo>
                    <a:pt x="10977" y="2896"/>
                  </a:lnTo>
                  <a:lnTo>
                    <a:pt x="11117" y="2849"/>
                  </a:lnTo>
                  <a:lnTo>
                    <a:pt x="11491" y="2616"/>
                  </a:lnTo>
                  <a:lnTo>
                    <a:pt x="11864" y="2849"/>
                  </a:lnTo>
                  <a:lnTo>
                    <a:pt x="11958" y="2896"/>
                  </a:lnTo>
                  <a:lnTo>
                    <a:pt x="12098" y="2849"/>
                  </a:lnTo>
                  <a:lnTo>
                    <a:pt x="12472" y="2616"/>
                  </a:lnTo>
                  <a:lnTo>
                    <a:pt x="12752" y="2803"/>
                  </a:lnTo>
                  <a:lnTo>
                    <a:pt x="12752" y="3036"/>
                  </a:lnTo>
                  <a:lnTo>
                    <a:pt x="12752" y="3176"/>
                  </a:lnTo>
                  <a:lnTo>
                    <a:pt x="12658" y="3270"/>
                  </a:lnTo>
                  <a:lnTo>
                    <a:pt x="12565" y="3316"/>
                  </a:lnTo>
                  <a:lnTo>
                    <a:pt x="9062" y="3316"/>
                  </a:lnTo>
                  <a:lnTo>
                    <a:pt x="8735" y="3363"/>
                  </a:lnTo>
                  <a:lnTo>
                    <a:pt x="8408" y="3457"/>
                  </a:lnTo>
                  <a:lnTo>
                    <a:pt x="8128" y="3597"/>
                  </a:lnTo>
                  <a:lnTo>
                    <a:pt x="7894" y="3830"/>
                  </a:lnTo>
                  <a:lnTo>
                    <a:pt x="7708" y="4064"/>
                  </a:lnTo>
                  <a:lnTo>
                    <a:pt x="7567" y="4344"/>
                  </a:lnTo>
                  <a:lnTo>
                    <a:pt x="7474" y="4624"/>
                  </a:lnTo>
                  <a:lnTo>
                    <a:pt x="7427" y="4951"/>
                  </a:lnTo>
                  <a:lnTo>
                    <a:pt x="7427" y="6960"/>
                  </a:lnTo>
                  <a:lnTo>
                    <a:pt x="6026" y="6960"/>
                  </a:lnTo>
                  <a:lnTo>
                    <a:pt x="6026" y="4811"/>
                  </a:lnTo>
                  <a:lnTo>
                    <a:pt x="6026" y="4764"/>
                  </a:lnTo>
                  <a:lnTo>
                    <a:pt x="5979" y="4671"/>
                  </a:lnTo>
                  <a:lnTo>
                    <a:pt x="5933" y="4624"/>
                  </a:lnTo>
                  <a:lnTo>
                    <a:pt x="5839" y="4624"/>
                  </a:lnTo>
                  <a:lnTo>
                    <a:pt x="5606" y="4577"/>
                  </a:lnTo>
                  <a:lnTo>
                    <a:pt x="5372" y="4531"/>
                  </a:lnTo>
                  <a:lnTo>
                    <a:pt x="5139" y="4391"/>
                  </a:lnTo>
                  <a:lnTo>
                    <a:pt x="4999" y="4251"/>
                  </a:lnTo>
                  <a:lnTo>
                    <a:pt x="4812" y="4064"/>
                  </a:lnTo>
                  <a:lnTo>
                    <a:pt x="4718" y="3877"/>
                  </a:lnTo>
                  <a:lnTo>
                    <a:pt x="4672" y="3643"/>
                  </a:lnTo>
                  <a:lnTo>
                    <a:pt x="4625" y="3410"/>
                  </a:lnTo>
                  <a:lnTo>
                    <a:pt x="4625" y="1495"/>
                  </a:lnTo>
                  <a:lnTo>
                    <a:pt x="6540" y="1495"/>
                  </a:lnTo>
                  <a:lnTo>
                    <a:pt x="6820" y="1822"/>
                  </a:lnTo>
                  <a:lnTo>
                    <a:pt x="6867" y="1869"/>
                  </a:lnTo>
                  <a:lnTo>
                    <a:pt x="6960" y="1915"/>
                  </a:lnTo>
                  <a:lnTo>
                    <a:pt x="7100" y="1869"/>
                  </a:lnTo>
                  <a:lnTo>
                    <a:pt x="7147" y="1822"/>
                  </a:lnTo>
                  <a:lnTo>
                    <a:pt x="7194" y="1728"/>
                  </a:lnTo>
                  <a:lnTo>
                    <a:pt x="7194" y="1635"/>
                  </a:lnTo>
                  <a:lnTo>
                    <a:pt x="7147" y="1588"/>
                  </a:lnTo>
                  <a:lnTo>
                    <a:pt x="6820" y="1168"/>
                  </a:lnTo>
                  <a:lnTo>
                    <a:pt x="6773" y="1075"/>
                  </a:lnTo>
                  <a:lnTo>
                    <a:pt x="4625" y="1075"/>
                  </a:lnTo>
                  <a:lnTo>
                    <a:pt x="4625" y="421"/>
                  </a:lnTo>
                  <a:close/>
                  <a:moveTo>
                    <a:pt x="4205" y="421"/>
                  </a:moveTo>
                  <a:lnTo>
                    <a:pt x="4205" y="3410"/>
                  </a:lnTo>
                  <a:lnTo>
                    <a:pt x="4251" y="3690"/>
                  </a:lnTo>
                  <a:lnTo>
                    <a:pt x="4298" y="3970"/>
                  </a:lnTo>
                  <a:lnTo>
                    <a:pt x="4438" y="4251"/>
                  </a:lnTo>
                  <a:lnTo>
                    <a:pt x="4625" y="4484"/>
                  </a:lnTo>
                  <a:lnTo>
                    <a:pt x="4812" y="4671"/>
                  </a:lnTo>
                  <a:lnTo>
                    <a:pt x="5045" y="4858"/>
                  </a:lnTo>
                  <a:lnTo>
                    <a:pt x="5326" y="4951"/>
                  </a:lnTo>
                  <a:lnTo>
                    <a:pt x="5606" y="5045"/>
                  </a:lnTo>
                  <a:lnTo>
                    <a:pt x="5606" y="8594"/>
                  </a:lnTo>
                  <a:lnTo>
                    <a:pt x="421" y="8594"/>
                  </a:lnTo>
                  <a:lnTo>
                    <a:pt x="421" y="3410"/>
                  </a:lnTo>
                  <a:lnTo>
                    <a:pt x="468" y="3130"/>
                  </a:lnTo>
                  <a:lnTo>
                    <a:pt x="515" y="2849"/>
                  </a:lnTo>
                  <a:lnTo>
                    <a:pt x="561" y="2522"/>
                  </a:lnTo>
                  <a:lnTo>
                    <a:pt x="655" y="2289"/>
                  </a:lnTo>
                  <a:lnTo>
                    <a:pt x="795" y="2009"/>
                  </a:lnTo>
                  <a:lnTo>
                    <a:pt x="935" y="1775"/>
                  </a:lnTo>
                  <a:lnTo>
                    <a:pt x="1309" y="1308"/>
                  </a:lnTo>
                  <a:lnTo>
                    <a:pt x="1776" y="934"/>
                  </a:lnTo>
                  <a:lnTo>
                    <a:pt x="2009" y="794"/>
                  </a:lnTo>
                  <a:lnTo>
                    <a:pt x="2243" y="654"/>
                  </a:lnTo>
                  <a:lnTo>
                    <a:pt x="2523" y="561"/>
                  </a:lnTo>
                  <a:lnTo>
                    <a:pt x="2803" y="514"/>
                  </a:lnTo>
                  <a:lnTo>
                    <a:pt x="3130" y="467"/>
                  </a:lnTo>
                  <a:lnTo>
                    <a:pt x="3411" y="421"/>
                  </a:lnTo>
                  <a:close/>
                  <a:moveTo>
                    <a:pt x="8829" y="9015"/>
                  </a:moveTo>
                  <a:lnTo>
                    <a:pt x="8829" y="9435"/>
                  </a:lnTo>
                  <a:lnTo>
                    <a:pt x="7848" y="9435"/>
                  </a:lnTo>
                  <a:lnTo>
                    <a:pt x="7848" y="9015"/>
                  </a:lnTo>
                  <a:close/>
                  <a:moveTo>
                    <a:pt x="5606" y="9015"/>
                  </a:moveTo>
                  <a:lnTo>
                    <a:pt x="5606" y="9435"/>
                  </a:lnTo>
                  <a:lnTo>
                    <a:pt x="1823" y="9435"/>
                  </a:lnTo>
                  <a:lnTo>
                    <a:pt x="1776" y="9482"/>
                  </a:lnTo>
                  <a:lnTo>
                    <a:pt x="1729" y="9575"/>
                  </a:lnTo>
                  <a:lnTo>
                    <a:pt x="1729" y="9622"/>
                  </a:lnTo>
                  <a:lnTo>
                    <a:pt x="1729" y="9715"/>
                  </a:lnTo>
                  <a:lnTo>
                    <a:pt x="1776" y="9809"/>
                  </a:lnTo>
                  <a:lnTo>
                    <a:pt x="1823" y="9855"/>
                  </a:lnTo>
                  <a:lnTo>
                    <a:pt x="5606" y="9855"/>
                  </a:lnTo>
                  <a:lnTo>
                    <a:pt x="5606" y="10276"/>
                  </a:lnTo>
                  <a:lnTo>
                    <a:pt x="421" y="10276"/>
                  </a:lnTo>
                  <a:lnTo>
                    <a:pt x="421" y="9855"/>
                  </a:lnTo>
                  <a:lnTo>
                    <a:pt x="1169" y="9855"/>
                  </a:lnTo>
                  <a:lnTo>
                    <a:pt x="1215" y="9809"/>
                  </a:lnTo>
                  <a:lnTo>
                    <a:pt x="1262" y="9715"/>
                  </a:lnTo>
                  <a:lnTo>
                    <a:pt x="1309" y="9622"/>
                  </a:lnTo>
                  <a:lnTo>
                    <a:pt x="1262" y="9575"/>
                  </a:lnTo>
                  <a:lnTo>
                    <a:pt x="1215" y="9482"/>
                  </a:lnTo>
                  <a:lnTo>
                    <a:pt x="1169" y="9435"/>
                  </a:lnTo>
                  <a:lnTo>
                    <a:pt x="421" y="9435"/>
                  </a:lnTo>
                  <a:lnTo>
                    <a:pt x="421" y="9015"/>
                  </a:lnTo>
                  <a:close/>
                  <a:moveTo>
                    <a:pt x="8829" y="9855"/>
                  </a:moveTo>
                  <a:lnTo>
                    <a:pt x="8829" y="10276"/>
                  </a:lnTo>
                  <a:lnTo>
                    <a:pt x="7848" y="10276"/>
                  </a:lnTo>
                  <a:lnTo>
                    <a:pt x="7848" y="9855"/>
                  </a:lnTo>
                  <a:close/>
                  <a:moveTo>
                    <a:pt x="3411" y="0"/>
                  </a:moveTo>
                  <a:lnTo>
                    <a:pt x="3084" y="47"/>
                  </a:lnTo>
                  <a:lnTo>
                    <a:pt x="2757" y="94"/>
                  </a:lnTo>
                  <a:lnTo>
                    <a:pt x="2430" y="187"/>
                  </a:lnTo>
                  <a:lnTo>
                    <a:pt x="2103" y="281"/>
                  </a:lnTo>
                  <a:lnTo>
                    <a:pt x="1823" y="421"/>
                  </a:lnTo>
                  <a:lnTo>
                    <a:pt x="1542" y="607"/>
                  </a:lnTo>
                  <a:lnTo>
                    <a:pt x="1262" y="794"/>
                  </a:lnTo>
                  <a:lnTo>
                    <a:pt x="1029" y="1028"/>
                  </a:lnTo>
                  <a:lnTo>
                    <a:pt x="795" y="1261"/>
                  </a:lnTo>
                  <a:lnTo>
                    <a:pt x="608" y="1542"/>
                  </a:lnTo>
                  <a:lnTo>
                    <a:pt x="421" y="1822"/>
                  </a:lnTo>
                  <a:lnTo>
                    <a:pt x="281" y="2102"/>
                  </a:lnTo>
                  <a:lnTo>
                    <a:pt x="188" y="2429"/>
                  </a:lnTo>
                  <a:lnTo>
                    <a:pt x="94" y="2756"/>
                  </a:lnTo>
                  <a:lnTo>
                    <a:pt x="48" y="3083"/>
                  </a:lnTo>
                  <a:lnTo>
                    <a:pt x="1" y="3410"/>
                  </a:lnTo>
                  <a:lnTo>
                    <a:pt x="1" y="10509"/>
                  </a:lnTo>
                  <a:lnTo>
                    <a:pt x="48" y="10556"/>
                  </a:lnTo>
                  <a:lnTo>
                    <a:pt x="94" y="10649"/>
                  </a:lnTo>
                  <a:lnTo>
                    <a:pt x="141" y="10696"/>
                  </a:lnTo>
                  <a:lnTo>
                    <a:pt x="5933" y="10696"/>
                  </a:lnTo>
                  <a:lnTo>
                    <a:pt x="5979" y="10649"/>
                  </a:lnTo>
                  <a:lnTo>
                    <a:pt x="6026" y="10556"/>
                  </a:lnTo>
                  <a:lnTo>
                    <a:pt x="6026" y="10509"/>
                  </a:lnTo>
                  <a:lnTo>
                    <a:pt x="6026" y="7427"/>
                  </a:lnTo>
                  <a:lnTo>
                    <a:pt x="7427" y="7427"/>
                  </a:lnTo>
                  <a:lnTo>
                    <a:pt x="7427" y="10509"/>
                  </a:lnTo>
                  <a:lnTo>
                    <a:pt x="7427" y="10556"/>
                  </a:lnTo>
                  <a:lnTo>
                    <a:pt x="7474" y="10649"/>
                  </a:lnTo>
                  <a:lnTo>
                    <a:pt x="7567" y="10696"/>
                  </a:lnTo>
                  <a:lnTo>
                    <a:pt x="9109" y="10696"/>
                  </a:lnTo>
                  <a:lnTo>
                    <a:pt x="9202" y="10649"/>
                  </a:lnTo>
                  <a:lnTo>
                    <a:pt x="9249" y="10556"/>
                  </a:lnTo>
                  <a:lnTo>
                    <a:pt x="9249" y="10509"/>
                  </a:lnTo>
                  <a:lnTo>
                    <a:pt x="9249" y="4391"/>
                  </a:lnTo>
                  <a:lnTo>
                    <a:pt x="9249" y="4297"/>
                  </a:lnTo>
                  <a:lnTo>
                    <a:pt x="9202" y="4251"/>
                  </a:lnTo>
                  <a:lnTo>
                    <a:pt x="9109" y="4204"/>
                  </a:lnTo>
                  <a:lnTo>
                    <a:pt x="8969" y="4204"/>
                  </a:lnTo>
                  <a:lnTo>
                    <a:pt x="8875" y="4251"/>
                  </a:lnTo>
                  <a:lnTo>
                    <a:pt x="8829" y="4297"/>
                  </a:lnTo>
                  <a:lnTo>
                    <a:pt x="8829" y="4391"/>
                  </a:lnTo>
                  <a:lnTo>
                    <a:pt x="8829" y="8594"/>
                  </a:lnTo>
                  <a:lnTo>
                    <a:pt x="7848" y="8594"/>
                  </a:lnTo>
                  <a:lnTo>
                    <a:pt x="7848" y="4951"/>
                  </a:lnTo>
                  <a:lnTo>
                    <a:pt x="7848" y="4718"/>
                  </a:lnTo>
                  <a:lnTo>
                    <a:pt x="7941" y="4484"/>
                  </a:lnTo>
                  <a:lnTo>
                    <a:pt x="8035" y="4297"/>
                  </a:lnTo>
                  <a:lnTo>
                    <a:pt x="8175" y="4110"/>
                  </a:lnTo>
                  <a:lnTo>
                    <a:pt x="8361" y="3970"/>
                  </a:lnTo>
                  <a:lnTo>
                    <a:pt x="8595" y="3877"/>
                  </a:lnTo>
                  <a:lnTo>
                    <a:pt x="8782" y="3783"/>
                  </a:lnTo>
                  <a:lnTo>
                    <a:pt x="12472" y="3783"/>
                  </a:lnTo>
                  <a:lnTo>
                    <a:pt x="12612" y="3737"/>
                  </a:lnTo>
                  <a:lnTo>
                    <a:pt x="12752" y="3690"/>
                  </a:lnTo>
                  <a:lnTo>
                    <a:pt x="12985" y="3550"/>
                  </a:lnTo>
                  <a:lnTo>
                    <a:pt x="13126" y="3316"/>
                  </a:lnTo>
                  <a:lnTo>
                    <a:pt x="13172" y="3176"/>
                  </a:lnTo>
                  <a:lnTo>
                    <a:pt x="13172" y="3036"/>
                  </a:lnTo>
                  <a:lnTo>
                    <a:pt x="13172" y="2709"/>
                  </a:lnTo>
                  <a:lnTo>
                    <a:pt x="13172" y="2663"/>
                  </a:lnTo>
                  <a:lnTo>
                    <a:pt x="13172" y="1215"/>
                  </a:lnTo>
                  <a:lnTo>
                    <a:pt x="13172" y="1121"/>
                  </a:lnTo>
                  <a:lnTo>
                    <a:pt x="13126" y="1075"/>
                  </a:lnTo>
                  <a:lnTo>
                    <a:pt x="13032" y="1028"/>
                  </a:lnTo>
                  <a:lnTo>
                    <a:pt x="12985" y="981"/>
                  </a:lnTo>
                  <a:lnTo>
                    <a:pt x="12892" y="1028"/>
                  </a:lnTo>
                  <a:lnTo>
                    <a:pt x="12799" y="1075"/>
                  </a:lnTo>
                  <a:lnTo>
                    <a:pt x="12799" y="1121"/>
                  </a:lnTo>
                  <a:lnTo>
                    <a:pt x="12752" y="1215"/>
                  </a:lnTo>
                  <a:lnTo>
                    <a:pt x="12752" y="1261"/>
                  </a:lnTo>
                  <a:lnTo>
                    <a:pt x="8175" y="1261"/>
                  </a:lnTo>
                  <a:lnTo>
                    <a:pt x="8128" y="1028"/>
                  </a:lnTo>
                  <a:lnTo>
                    <a:pt x="8035" y="794"/>
                  </a:lnTo>
                  <a:lnTo>
                    <a:pt x="7894" y="561"/>
                  </a:lnTo>
                  <a:lnTo>
                    <a:pt x="7708" y="374"/>
                  </a:lnTo>
                  <a:lnTo>
                    <a:pt x="7521" y="234"/>
                  </a:lnTo>
                  <a:lnTo>
                    <a:pt x="7287" y="94"/>
                  </a:lnTo>
                  <a:lnTo>
                    <a:pt x="7007" y="47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53"/>
          <p:cNvGrpSpPr/>
          <p:nvPr/>
        </p:nvGrpSpPr>
        <p:grpSpPr>
          <a:xfrm>
            <a:off x="943839" y="1567200"/>
            <a:ext cx="284950" cy="329300"/>
            <a:chOff x="4813000" y="4080000"/>
            <a:chExt cx="284950" cy="329300"/>
          </a:xfrm>
        </p:grpSpPr>
        <p:sp>
          <p:nvSpPr>
            <p:cNvPr id="662" name="Google Shape;662;p53"/>
            <p:cNvSpPr/>
            <p:nvPr/>
          </p:nvSpPr>
          <p:spPr>
            <a:xfrm>
              <a:off x="4841025" y="4369575"/>
              <a:ext cx="10550" cy="39725"/>
            </a:xfrm>
            <a:custGeom>
              <a:avLst/>
              <a:gdLst/>
              <a:ahLst/>
              <a:cxnLst/>
              <a:rect l="l" t="t" r="r" b="b"/>
              <a:pathLst>
                <a:path w="422" h="1589" extrusionOk="0">
                  <a:moveTo>
                    <a:pt x="188" y="1"/>
                  </a:moveTo>
                  <a:lnTo>
                    <a:pt x="141" y="48"/>
                  </a:lnTo>
                  <a:lnTo>
                    <a:pt x="48" y="94"/>
                  </a:lnTo>
                  <a:lnTo>
                    <a:pt x="1" y="141"/>
                  </a:lnTo>
                  <a:lnTo>
                    <a:pt x="1" y="235"/>
                  </a:lnTo>
                  <a:lnTo>
                    <a:pt x="1" y="1402"/>
                  </a:lnTo>
                  <a:lnTo>
                    <a:pt x="1" y="1449"/>
                  </a:lnTo>
                  <a:lnTo>
                    <a:pt x="48" y="1542"/>
                  </a:lnTo>
                  <a:lnTo>
                    <a:pt x="141" y="1589"/>
                  </a:lnTo>
                  <a:lnTo>
                    <a:pt x="281" y="1589"/>
                  </a:lnTo>
                  <a:lnTo>
                    <a:pt x="374" y="1542"/>
                  </a:lnTo>
                  <a:lnTo>
                    <a:pt x="421" y="1449"/>
                  </a:lnTo>
                  <a:lnTo>
                    <a:pt x="421" y="1402"/>
                  </a:lnTo>
                  <a:lnTo>
                    <a:pt x="421" y="235"/>
                  </a:lnTo>
                  <a:lnTo>
                    <a:pt x="421" y="141"/>
                  </a:lnTo>
                  <a:lnTo>
                    <a:pt x="374" y="94"/>
                  </a:lnTo>
                  <a:lnTo>
                    <a:pt x="281" y="4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4869050" y="4369575"/>
              <a:ext cx="10550" cy="39725"/>
            </a:xfrm>
            <a:custGeom>
              <a:avLst/>
              <a:gdLst/>
              <a:ahLst/>
              <a:cxnLst/>
              <a:rect l="l" t="t" r="r" b="b"/>
              <a:pathLst>
                <a:path w="422" h="1589" extrusionOk="0">
                  <a:moveTo>
                    <a:pt x="188" y="1"/>
                  </a:moveTo>
                  <a:lnTo>
                    <a:pt x="141" y="48"/>
                  </a:lnTo>
                  <a:lnTo>
                    <a:pt x="47" y="94"/>
                  </a:lnTo>
                  <a:lnTo>
                    <a:pt x="1" y="141"/>
                  </a:lnTo>
                  <a:lnTo>
                    <a:pt x="1" y="235"/>
                  </a:lnTo>
                  <a:lnTo>
                    <a:pt x="1" y="1402"/>
                  </a:lnTo>
                  <a:lnTo>
                    <a:pt x="1" y="1449"/>
                  </a:lnTo>
                  <a:lnTo>
                    <a:pt x="47" y="1542"/>
                  </a:lnTo>
                  <a:lnTo>
                    <a:pt x="141" y="1589"/>
                  </a:lnTo>
                  <a:lnTo>
                    <a:pt x="281" y="1589"/>
                  </a:lnTo>
                  <a:lnTo>
                    <a:pt x="374" y="1542"/>
                  </a:lnTo>
                  <a:lnTo>
                    <a:pt x="421" y="1449"/>
                  </a:lnTo>
                  <a:lnTo>
                    <a:pt x="421" y="1402"/>
                  </a:lnTo>
                  <a:lnTo>
                    <a:pt x="421" y="235"/>
                  </a:lnTo>
                  <a:lnTo>
                    <a:pt x="421" y="141"/>
                  </a:lnTo>
                  <a:lnTo>
                    <a:pt x="374" y="94"/>
                  </a:lnTo>
                  <a:lnTo>
                    <a:pt x="281" y="4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4897075" y="4369575"/>
              <a:ext cx="10550" cy="39725"/>
            </a:xfrm>
            <a:custGeom>
              <a:avLst/>
              <a:gdLst/>
              <a:ahLst/>
              <a:cxnLst/>
              <a:rect l="l" t="t" r="r" b="b"/>
              <a:pathLst>
                <a:path w="422" h="1589" extrusionOk="0">
                  <a:moveTo>
                    <a:pt x="188" y="1"/>
                  </a:moveTo>
                  <a:lnTo>
                    <a:pt x="141" y="48"/>
                  </a:lnTo>
                  <a:lnTo>
                    <a:pt x="47" y="94"/>
                  </a:lnTo>
                  <a:lnTo>
                    <a:pt x="1" y="141"/>
                  </a:lnTo>
                  <a:lnTo>
                    <a:pt x="1" y="235"/>
                  </a:lnTo>
                  <a:lnTo>
                    <a:pt x="1" y="1402"/>
                  </a:lnTo>
                  <a:lnTo>
                    <a:pt x="1" y="1449"/>
                  </a:lnTo>
                  <a:lnTo>
                    <a:pt x="47" y="1542"/>
                  </a:lnTo>
                  <a:lnTo>
                    <a:pt x="141" y="1589"/>
                  </a:lnTo>
                  <a:lnTo>
                    <a:pt x="281" y="1589"/>
                  </a:lnTo>
                  <a:lnTo>
                    <a:pt x="374" y="1542"/>
                  </a:lnTo>
                  <a:lnTo>
                    <a:pt x="421" y="1449"/>
                  </a:lnTo>
                  <a:lnTo>
                    <a:pt x="421" y="1402"/>
                  </a:lnTo>
                  <a:lnTo>
                    <a:pt x="421" y="235"/>
                  </a:lnTo>
                  <a:lnTo>
                    <a:pt x="421" y="141"/>
                  </a:lnTo>
                  <a:lnTo>
                    <a:pt x="374" y="94"/>
                  </a:lnTo>
                  <a:lnTo>
                    <a:pt x="281" y="4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4813000" y="4080000"/>
              <a:ext cx="284950" cy="329300"/>
            </a:xfrm>
            <a:custGeom>
              <a:avLst/>
              <a:gdLst/>
              <a:ahLst/>
              <a:cxnLst/>
              <a:rect l="l" t="t" r="r" b="b"/>
              <a:pathLst>
                <a:path w="11398" h="13172" extrusionOk="0">
                  <a:moveTo>
                    <a:pt x="5699" y="421"/>
                  </a:moveTo>
                  <a:lnTo>
                    <a:pt x="6073" y="468"/>
                  </a:lnTo>
                  <a:lnTo>
                    <a:pt x="6026" y="888"/>
                  </a:lnTo>
                  <a:lnTo>
                    <a:pt x="5979" y="1169"/>
                  </a:lnTo>
                  <a:lnTo>
                    <a:pt x="5979" y="1262"/>
                  </a:lnTo>
                  <a:lnTo>
                    <a:pt x="5979" y="1309"/>
                  </a:lnTo>
                  <a:lnTo>
                    <a:pt x="6073" y="1402"/>
                  </a:lnTo>
                  <a:lnTo>
                    <a:pt x="6166" y="1402"/>
                  </a:lnTo>
                  <a:lnTo>
                    <a:pt x="6306" y="1355"/>
                  </a:lnTo>
                  <a:lnTo>
                    <a:pt x="6400" y="1262"/>
                  </a:lnTo>
                  <a:lnTo>
                    <a:pt x="6400" y="1122"/>
                  </a:lnTo>
                  <a:lnTo>
                    <a:pt x="7194" y="1262"/>
                  </a:lnTo>
                  <a:lnTo>
                    <a:pt x="7754" y="1402"/>
                  </a:lnTo>
                  <a:lnTo>
                    <a:pt x="7567" y="2850"/>
                  </a:lnTo>
                  <a:lnTo>
                    <a:pt x="7427" y="3737"/>
                  </a:lnTo>
                  <a:lnTo>
                    <a:pt x="7287" y="4485"/>
                  </a:lnTo>
                  <a:lnTo>
                    <a:pt x="7194" y="4765"/>
                  </a:lnTo>
                  <a:lnTo>
                    <a:pt x="7054" y="4998"/>
                  </a:lnTo>
                  <a:lnTo>
                    <a:pt x="6913" y="5232"/>
                  </a:lnTo>
                  <a:lnTo>
                    <a:pt x="6727" y="5419"/>
                  </a:lnTo>
                  <a:lnTo>
                    <a:pt x="6493" y="5559"/>
                  </a:lnTo>
                  <a:lnTo>
                    <a:pt x="6260" y="5699"/>
                  </a:lnTo>
                  <a:lnTo>
                    <a:pt x="5979" y="5746"/>
                  </a:lnTo>
                  <a:lnTo>
                    <a:pt x="5699" y="5792"/>
                  </a:lnTo>
                  <a:lnTo>
                    <a:pt x="5419" y="5746"/>
                  </a:lnTo>
                  <a:lnTo>
                    <a:pt x="5139" y="5699"/>
                  </a:lnTo>
                  <a:lnTo>
                    <a:pt x="4905" y="5559"/>
                  </a:lnTo>
                  <a:lnTo>
                    <a:pt x="4671" y="5419"/>
                  </a:lnTo>
                  <a:lnTo>
                    <a:pt x="4485" y="5232"/>
                  </a:lnTo>
                  <a:lnTo>
                    <a:pt x="4298" y="4998"/>
                  </a:lnTo>
                  <a:lnTo>
                    <a:pt x="4204" y="4765"/>
                  </a:lnTo>
                  <a:lnTo>
                    <a:pt x="4111" y="4485"/>
                  </a:lnTo>
                  <a:lnTo>
                    <a:pt x="3971" y="3737"/>
                  </a:lnTo>
                  <a:lnTo>
                    <a:pt x="3831" y="2850"/>
                  </a:lnTo>
                  <a:lnTo>
                    <a:pt x="3644" y="1402"/>
                  </a:lnTo>
                  <a:lnTo>
                    <a:pt x="4158" y="1262"/>
                  </a:lnTo>
                  <a:lnTo>
                    <a:pt x="4952" y="1122"/>
                  </a:lnTo>
                  <a:lnTo>
                    <a:pt x="4998" y="1262"/>
                  </a:lnTo>
                  <a:lnTo>
                    <a:pt x="5045" y="1355"/>
                  </a:lnTo>
                  <a:lnTo>
                    <a:pt x="5092" y="1402"/>
                  </a:lnTo>
                  <a:lnTo>
                    <a:pt x="5325" y="1402"/>
                  </a:lnTo>
                  <a:lnTo>
                    <a:pt x="5372" y="1309"/>
                  </a:lnTo>
                  <a:lnTo>
                    <a:pt x="5419" y="1262"/>
                  </a:lnTo>
                  <a:lnTo>
                    <a:pt x="5419" y="1169"/>
                  </a:lnTo>
                  <a:lnTo>
                    <a:pt x="5279" y="468"/>
                  </a:lnTo>
                  <a:lnTo>
                    <a:pt x="5699" y="421"/>
                  </a:lnTo>
                  <a:close/>
                  <a:moveTo>
                    <a:pt x="5699" y="1"/>
                  </a:moveTo>
                  <a:lnTo>
                    <a:pt x="5419" y="48"/>
                  </a:lnTo>
                  <a:lnTo>
                    <a:pt x="5185" y="48"/>
                  </a:lnTo>
                  <a:lnTo>
                    <a:pt x="4998" y="141"/>
                  </a:lnTo>
                  <a:lnTo>
                    <a:pt x="4905" y="188"/>
                  </a:lnTo>
                  <a:lnTo>
                    <a:pt x="4858" y="328"/>
                  </a:lnTo>
                  <a:lnTo>
                    <a:pt x="4905" y="701"/>
                  </a:lnTo>
                  <a:lnTo>
                    <a:pt x="4251" y="795"/>
                  </a:lnTo>
                  <a:lnTo>
                    <a:pt x="3784" y="935"/>
                  </a:lnTo>
                  <a:lnTo>
                    <a:pt x="3317" y="1075"/>
                  </a:lnTo>
                  <a:lnTo>
                    <a:pt x="3270" y="1075"/>
                  </a:lnTo>
                  <a:lnTo>
                    <a:pt x="3224" y="1122"/>
                  </a:lnTo>
                  <a:lnTo>
                    <a:pt x="655" y="5139"/>
                  </a:lnTo>
                  <a:lnTo>
                    <a:pt x="655" y="5279"/>
                  </a:lnTo>
                  <a:lnTo>
                    <a:pt x="655" y="5372"/>
                  </a:lnTo>
                  <a:lnTo>
                    <a:pt x="748" y="5465"/>
                  </a:lnTo>
                  <a:lnTo>
                    <a:pt x="842" y="5465"/>
                  </a:lnTo>
                  <a:lnTo>
                    <a:pt x="1122" y="5512"/>
                  </a:lnTo>
                  <a:lnTo>
                    <a:pt x="1355" y="5559"/>
                  </a:lnTo>
                  <a:lnTo>
                    <a:pt x="1589" y="5699"/>
                  </a:lnTo>
                  <a:lnTo>
                    <a:pt x="1822" y="5839"/>
                  </a:lnTo>
                  <a:lnTo>
                    <a:pt x="2009" y="6026"/>
                  </a:lnTo>
                  <a:lnTo>
                    <a:pt x="2149" y="6259"/>
                  </a:lnTo>
                  <a:lnTo>
                    <a:pt x="2243" y="6493"/>
                  </a:lnTo>
                  <a:lnTo>
                    <a:pt x="2289" y="6773"/>
                  </a:lnTo>
                  <a:lnTo>
                    <a:pt x="2056" y="6820"/>
                  </a:lnTo>
                  <a:lnTo>
                    <a:pt x="1822" y="6913"/>
                  </a:lnTo>
                  <a:lnTo>
                    <a:pt x="1636" y="7053"/>
                  </a:lnTo>
                  <a:lnTo>
                    <a:pt x="1449" y="7194"/>
                  </a:lnTo>
                  <a:lnTo>
                    <a:pt x="1309" y="7380"/>
                  </a:lnTo>
                  <a:lnTo>
                    <a:pt x="1215" y="7614"/>
                  </a:lnTo>
                  <a:lnTo>
                    <a:pt x="1122" y="7848"/>
                  </a:lnTo>
                  <a:lnTo>
                    <a:pt x="1122" y="8081"/>
                  </a:lnTo>
                  <a:lnTo>
                    <a:pt x="1122" y="10463"/>
                  </a:lnTo>
                  <a:lnTo>
                    <a:pt x="608" y="10463"/>
                  </a:lnTo>
                  <a:lnTo>
                    <a:pt x="468" y="10510"/>
                  </a:lnTo>
                  <a:lnTo>
                    <a:pt x="328" y="10603"/>
                  </a:lnTo>
                  <a:lnTo>
                    <a:pt x="188" y="10697"/>
                  </a:lnTo>
                  <a:lnTo>
                    <a:pt x="141" y="10790"/>
                  </a:lnTo>
                  <a:lnTo>
                    <a:pt x="48" y="10930"/>
                  </a:lnTo>
                  <a:lnTo>
                    <a:pt x="1" y="11070"/>
                  </a:lnTo>
                  <a:lnTo>
                    <a:pt x="1" y="11210"/>
                  </a:lnTo>
                  <a:lnTo>
                    <a:pt x="1" y="12985"/>
                  </a:lnTo>
                  <a:lnTo>
                    <a:pt x="1" y="13032"/>
                  </a:lnTo>
                  <a:lnTo>
                    <a:pt x="48" y="13125"/>
                  </a:lnTo>
                  <a:lnTo>
                    <a:pt x="94" y="13172"/>
                  </a:lnTo>
                  <a:lnTo>
                    <a:pt x="561" y="13172"/>
                  </a:lnTo>
                  <a:lnTo>
                    <a:pt x="608" y="13125"/>
                  </a:lnTo>
                  <a:lnTo>
                    <a:pt x="655" y="13032"/>
                  </a:lnTo>
                  <a:lnTo>
                    <a:pt x="701" y="12985"/>
                  </a:lnTo>
                  <a:lnTo>
                    <a:pt x="655" y="12892"/>
                  </a:lnTo>
                  <a:lnTo>
                    <a:pt x="608" y="12798"/>
                  </a:lnTo>
                  <a:lnTo>
                    <a:pt x="561" y="12752"/>
                  </a:lnTo>
                  <a:lnTo>
                    <a:pt x="421" y="12752"/>
                  </a:lnTo>
                  <a:lnTo>
                    <a:pt x="421" y="11210"/>
                  </a:lnTo>
                  <a:lnTo>
                    <a:pt x="421" y="11070"/>
                  </a:lnTo>
                  <a:lnTo>
                    <a:pt x="515" y="10977"/>
                  </a:lnTo>
                  <a:lnTo>
                    <a:pt x="608" y="10930"/>
                  </a:lnTo>
                  <a:lnTo>
                    <a:pt x="748" y="10883"/>
                  </a:lnTo>
                  <a:lnTo>
                    <a:pt x="4158" y="10883"/>
                  </a:lnTo>
                  <a:lnTo>
                    <a:pt x="4298" y="10930"/>
                  </a:lnTo>
                  <a:lnTo>
                    <a:pt x="4391" y="10977"/>
                  </a:lnTo>
                  <a:lnTo>
                    <a:pt x="4438" y="11070"/>
                  </a:lnTo>
                  <a:lnTo>
                    <a:pt x="4485" y="11210"/>
                  </a:lnTo>
                  <a:lnTo>
                    <a:pt x="4485" y="12752"/>
                  </a:lnTo>
                  <a:lnTo>
                    <a:pt x="4345" y="12752"/>
                  </a:lnTo>
                  <a:lnTo>
                    <a:pt x="4251" y="12798"/>
                  </a:lnTo>
                  <a:lnTo>
                    <a:pt x="4204" y="12892"/>
                  </a:lnTo>
                  <a:lnTo>
                    <a:pt x="4204" y="12985"/>
                  </a:lnTo>
                  <a:lnTo>
                    <a:pt x="4204" y="13032"/>
                  </a:lnTo>
                  <a:lnTo>
                    <a:pt x="4251" y="13125"/>
                  </a:lnTo>
                  <a:lnTo>
                    <a:pt x="4345" y="13172"/>
                  </a:lnTo>
                  <a:lnTo>
                    <a:pt x="4765" y="13172"/>
                  </a:lnTo>
                  <a:lnTo>
                    <a:pt x="4858" y="13125"/>
                  </a:lnTo>
                  <a:lnTo>
                    <a:pt x="4905" y="13032"/>
                  </a:lnTo>
                  <a:lnTo>
                    <a:pt x="4905" y="12985"/>
                  </a:lnTo>
                  <a:lnTo>
                    <a:pt x="4905" y="11210"/>
                  </a:lnTo>
                  <a:lnTo>
                    <a:pt x="4905" y="11070"/>
                  </a:lnTo>
                  <a:lnTo>
                    <a:pt x="4858" y="10930"/>
                  </a:lnTo>
                  <a:lnTo>
                    <a:pt x="4765" y="10790"/>
                  </a:lnTo>
                  <a:lnTo>
                    <a:pt x="4671" y="10697"/>
                  </a:lnTo>
                  <a:lnTo>
                    <a:pt x="4578" y="10603"/>
                  </a:lnTo>
                  <a:lnTo>
                    <a:pt x="4438" y="10510"/>
                  </a:lnTo>
                  <a:lnTo>
                    <a:pt x="4298" y="10463"/>
                  </a:lnTo>
                  <a:lnTo>
                    <a:pt x="1542" y="10463"/>
                  </a:lnTo>
                  <a:lnTo>
                    <a:pt x="1542" y="8688"/>
                  </a:lnTo>
                  <a:lnTo>
                    <a:pt x="2990" y="8688"/>
                  </a:lnTo>
                  <a:lnTo>
                    <a:pt x="3083" y="8642"/>
                  </a:lnTo>
                  <a:lnTo>
                    <a:pt x="3130" y="8595"/>
                  </a:lnTo>
                  <a:lnTo>
                    <a:pt x="3177" y="8548"/>
                  </a:lnTo>
                  <a:lnTo>
                    <a:pt x="3224" y="8455"/>
                  </a:lnTo>
                  <a:lnTo>
                    <a:pt x="3177" y="8361"/>
                  </a:lnTo>
                  <a:lnTo>
                    <a:pt x="3130" y="8315"/>
                  </a:lnTo>
                  <a:lnTo>
                    <a:pt x="3083" y="8268"/>
                  </a:lnTo>
                  <a:lnTo>
                    <a:pt x="1542" y="8268"/>
                  </a:lnTo>
                  <a:lnTo>
                    <a:pt x="1542" y="8081"/>
                  </a:lnTo>
                  <a:lnTo>
                    <a:pt x="1542" y="7894"/>
                  </a:lnTo>
                  <a:lnTo>
                    <a:pt x="1589" y="7754"/>
                  </a:lnTo>
                  <a:lnTo>
                    <a:pt x="1682" y="7567"/>
                  </a:lnTo>
                  <a:lnTo>
                    <a:pt x="1822" y="7427"/>
                  </a:lnTo>
                  <a:lnTo>
                    <a:pt x="1963" y="7334"/>
                  </a:lnTo>
                  <a:lnTo>
                    <a:pt x="2103" y="7240"/>
                  </a:lnTo>
                  <a:lnTo>
                    <a:pt x="2289" y="7194"/>
                  </a:lnTo>
                  <a:lnTo>
                    <a:pt x="7054" y="7194"/>
                  </a:lnTo>
                  <a:lnTo>
                    <a:pt x="7147" y="7147"/>
                  </a:lnTo>
                  <a:lnTo>
                    <a:pt x="7194" y="7100"/>
                  </a:lnTo>
                  <a:lnTo>
                    <a:pt x="7240" y="7053"/>
                  </a:lnTo>
                  <a:lnTo>
                    <a:pt x="7240" y="6960"/>
                  </a:lnTo>
                  <a:lnTo>
                    <a:pt x="7240" y="6867"/>
                  </a:lnTo>
                  <a:lnTo>
                    <a:pt x="7194" y="6820"/>
                  </a:lnTo>
                  <a:lnTo>
                    <a:pt x="7147" y="6773"/>
                  </a:lnTo>
                  <a:lnTo>
                    <a:pt x="2757" y="6773"/>
                  </a:lnTo>
                  <a:lnTo>
                    <a:pt x="2663" y="6446"/>
                  </a:lnTo>
                  <a:lnTo>
                    <a:pt x="2570" y="6166"/>
                  </a:lnTo>
                  <a:lnTo>
                    <a:pt x="2430" y="5886"/>
                  </a:lnTo>
                  <a:lnTo>
                    <a:pt x="2243" y="5652"/>
                  </a:lnTo>
                  <a:lnTo>
                    <a:pt x="2009" y="5465"/>
                  </a:lnTo>
                  <a:lnTo>
                    <a:pt x="1776" y="5279"/>
                  </a:lnTo>
                  <a:lnTo>
                    <a:pt x="1495" y="5185"/>
                  </a:lnTo>
                  <a:lnTo>
                    <a:pt x="1215" y="5092"/>
                  </a:lnTo>
                  <a:lnTo>
                    <a:pt x="3270" y="1869"/>
                  </a:lnTo>
                  <a:lnTo>
                    <a:pt x="3457" y="3224"/>
                  </a:lnTo>
                  <a:lnTo>
                    <a:pt x="3551" y="3971"/>
                  </a:lnTo>
                  <a:lnTo>
                    <a:pt x="3691" y="4578"/>
                  </a:lnTo>
                  <a:lnTo>
                    <a:pt x="3784" y="4905"/>
                  </a:lnTo>
                  <a:lnTo>
                    <a:pt x="3971" y="5232"/>
                  </a:lnTo>
                  <a:lnTo>
                    <a:pt x="4158" y="5512"/>
                  </a:lnTo>
                  <a:lnTo>
                    <a:pt x="4391" y="5746"/>
                  </a:lnTo>
                  <a:lnTo>
                    <a:pt x="4671" y="5933"/>
                  </a:lnTo>
                  <a:lnTo>
                    <a:pt x="4998" y="6073"/>
                  </a:lnTo>
                  <a:lnTo>
                    <a:pt x="5325" y="6166"/>
                  </a:lnTo>
                  <a:lnTo>
                    <a:pt x="5699" y="6213"/>
                  </a:lnTo>
                  <a:lnTo>
                    <a:pt x="6026" y="6166"/>
                  </a:lnTo>
                  <a:lnTo>
                    <a:pt x="6353" y="6073"/>
                  </a:lnTo>
                  <a:lnTo>
                    <a:pt x="6680" y="5933"/>
                  </a:lnTo>
                  <a:lnTo>
                    <a:pt x="6960" y="5746"/>
                  </a:lnTo>
                  <a:lnTo>
                    <a:pt x="7194" y="5512"/>
                  </a:lnTo>
                  <a:lnTo>
                    <a:pt x="7427" y="5232"/>
                  </a:lnTo>
                  <a:lnTo>
                    <a:pt x="7567" y="4905"/>
                  </a:lnTo>
                  <a:lnTo>
                    <a:pt x="7707" y="4578"/>
                  </a:lnTo>
                  <a:lnTo>
                    <a:pt x="7801" y="3971"/>
                  </a:lnTo>
                  <a:lnTo>
                    <a:pt x="7941" y="3224"/>
                  </a:lnTo>
                  <a:lnTo>
                    <a:pt x="8128" y="1869"/>
                  </a:lnTo>
                  <a:lnTo>
                    <a:pt x="10183" y="5092"/>
                  </a:lnTo>
                  <a:lnTo>
                    <a:pt x="9856" y="5185"/>
                  </a:lnTo>
                  <a:lnTo>
                    <a:pt x="9576" y="5279"/>
                  </a:lnTo>
                  <a:lnTo>
                    <a:pt x="9342" y="5465"/>
                  </a:lnTo>
                  <a:lnTo>
                    <a:pt x="9109" y="5652"/>
                  </a:lnTo>
                  <a:lnTo>
                    <a:pt x="8968" y="5886"/>
                  </a:lnTo>
                  <a:lnTo>
                    <a:pt x="8782" y="6166"/>
                  </a:lnTo>
                  <a:lnTo>
                    <a:pt x="8688" y="6446"/>
                  </a:lnTo>
                  <a:lnTo>
                    <a:pt x="8642" y="6773"/>
                  </a:lnTo>
                  <a:lnTo>
                    <a:pt x="7988" y="6773"/>
                  </a:lnTo>
                  <a:lnTo>
                    <a:pt x="7941" y="6820"/>
                  </a:lnTo>
                  <a:lnTo>
                    <a:pt x="7894" y="6867"/>
                  </a:lnTo>
                  <a:lnTo>
                    <a:pt x="7848" y="6960"/>
                  </a:lnTo>
                  <a:lnTo>
                    <a:pt x="7894" y="7053"/>
                  </a:lnTo>
                  <a:lnTo>
                    <a:pt x="7941" y="7100"/>
                  </a:lnTo>
                  <a:lnTo>
                    <a:pt x="7988" y="7147"/>
                  </a:lnTo>
                  <a:lnTo>
                    <a:pt x="8081" y="7194"/>
                  </a:lnTo>
                  <a:lnTo>
                    <a:pt x="9109" y="7194"/>
                  </a:lnTo>
                  <a:lnTo>
                    <a:pt x="9295" y="7240"/>
                  </a:lnTo>
                  <a:lnTo>
                    <a:pt x="9436" y="7334"/>
                  </a:lnTo>
                  <a:lnTo>
                    <a:pt x="9576" y="7427"/>
                  </a:lnTo>
                  <a:lnTo>
                    <a:pt x="9669" y="7567"/>
                  </a:lnTo>
                  <a:lnTo>
                    <a:pt x="9762" y="7754"/>
                  </a:lnTo>
                  <a:lnTo>
                    <a:pt x="9809" y="7894"/>
                  </a:lnTo>
                  <a:lnTo>
                    <a:pt x="9856" y="8081"/>
                  </a:lnTo>
                  <a:lnTo>
                    <a:pt x="9856" y="8268"/>
                  </a:lnTo>
                  <a:lnTo>
                    <a:pt x="3784" y="8268"/>
                  </a:lnTo>
                  <a:lnTo>
                    <a:pt x="3691" y="8315"/>
                  </a:lnTo>
                  <a:lnTo>
                    <a:pt x="3644" y="8361"/>
                  </a:lnTo>
                  <a:lnTo>
                    <a:pt x="3644" y="8455"/>
                  </a:lnTo>
                  <a:lnTo>
                    <a:pt x="3644" y="8548"/>
                  </a:lnTo>
                  <a:lnTo>
                    <a:pt x="3691" y="8595"/>
                  </a:lnTo>
                  <a:lnTo>
                    <a:pt x="3784" y="8642"/>
                  </a:lnTo>
                  <a:lnTo>
                    <a:pt x="3831" y="8688"/>
                  </a:lnTo>
                  <a:lnTo>
                    <a:pt x="4485" y="8688"/>
                  </a:lnTo>
                  <a:lnTo>
                    <a:pt x="4485" y="9809"/>
                  </a:lnTo>
                  <a:lnTo>
                    <a:pt x="4485" y="9903"/>
                  </a:lnTo>
                  <a:lnTo>
                    <a:pt x="4531" y="9949"/>
                  </a:lnTo>
                  <a:lnTo>
                    <a:pt x="4625" y="9996"/>
                  </a:lnTo>
                  <a:lnTo>
                    <a:pt x="4765" y="9996"/>
                  </a:lnTo>
                  <a:lnTo>
                    <a:pt x="4858" y="9949"/>
                  </a:lnTo>
                  <a:lnTo>
                    <a:pt x="4905" y="9903"/>
                  </a:lnTo>
                  <a:lnTo>
                    <a:pt x="4905" y="9809"/>
                  </a:lnTo>
                  <a:lnTo>
                    <a:pt x="4905" y="8688"/>
                  </a:lnTo>
                  <a:lnTo>
                    <a:pt x="6446" y="8688"/>
                  </a:lnTo>
                  <a:lnTo>
                    <a:pt x="6446" y="9809"/>
                  </a:lnTo>
                  <a:lnTo>
                    <a:pt x="6493" y="9903"/>
                  </a:lnTo>
                  <a:lnTo>
                    <a:pt x="6540" y="9949"/>
                  </a:lnTo>
                  <a:lnTo>
                    <a:pt x="6586" y="9996"/>
                  </a:lnTo>
                  <a:lnTo>
                    <a:pt x="6773" y="9996"/>
                  </a:lnTo>
                  <a:lnTo>
                    <a:pt x="6820" y="9949"/>
                  </a:lnTo>
                  <a:lnTo>
                    <a:pt x="6867" y="9903"/>
                  </a:lnTo>
                  <a:lnTo>
                    <a:pt x="6867" y="9809"/>
                  </a:lnTo>
                  <a:lnTo>
                    <a:pt x="6867" y="8688"/>
                  </a:lnTo>
                  <a:lnTo>
                    <a:pt x="9856" y="8688"/>
                  </a:lnTo>
                  <a:lnTo>
                    <a:pt x="9856" y="10463"/>
                  </a:lnTo>
                  <a:lnTo>
                    <a:pt x="7054" y="10463"/>
                  </a:lnTo>
                  <a:lnTo>
                    <a:pt x="6913" y="10510"/>
                  </a:lnTo>
                  <a:lnTo>
                    <a:pt x="6820" y="10603"/>
                  </a:lnTo>
                  <a:lnTo>
                    <a:pt x="6680" y="10697"/>
                  </a:lnTo>
                  <a:lnTo>
                    <a:pt x="6586" y="10790"/>
                  </a:lnTo>
                  <a:lnTo>
                    <a:pt x="6540" y="10930"/>
                  </a:lnTo>
                  <a:lnTo>
                    <a:pt x="6493" y="11070"/>
                  </a:lnTo>
                  <a:lnTo>
                    <a:pt x="6446" y="11210"/>
                  </a:lnTo>
                  <a:lnTo>
                    <a:pt x="6446" y="12985"/>
                  </a:lnTo>
                  <a:lnTo>
                    <a:pt x="6493" y="13032"/>
                  </a:lnTo>
                  <a:lnTo>
                    <a:pt x="6540" y="13125"/>
                  </a:lnTo>
                  <a:lnTo>
                    <a:pt x="6586" y="13172"/>
                  </a:lnTo>
                  <a:lnTo>
                    <a:pt x="7054" y="13172"/>
                  </a:lnTo>
                  <a:lnTo>
                    <a:pt x="7100" y="13125"/>
                  </a:lnTo>
                  <a:lnTo>
                    <a:pt x="7147" y="13032"/>
                  </a:lnTo>
                  <a:lnTo>
                    <a:pt x="7147" y="12985"/>
                  </a:lnTo>
                  <a:lnTo>
                    <a:pt x="7147" y="12892"/>
                  </a:lnTo>
                  <a:lnTo>
                    <a:pt x="7100" y="12798"/>
                  </a:lnTo>
                  <a:lnTo>
                    <a:pt x="7054" y="12752"/>
                  </a:lnTo>
                  <a:lnTo>
                    <a:pt x="6867" y="12752"/>
                  </a:lnTo>
                  <a:lnTo>
                    <a:pt x="6867" y="11210"/>
                  </a:lnTo>
                  <a:lnTo>
                    <a:pt x="6913" y="11070"/>
                  </a:lnTo>
                  <a:lnTo>
                    <a:pt x="7007" y="10977"/>
                  </a:lnTo>
                  <a:lnTo>
                    <a:pt x="7100" y="10930"/>
                  </a:lnTo>
                  <a:lnTo>
                    <a:pt x="7240" y="10883"/>
                  </a:lnTo>
                  <a:lnTo>
                    <a:pt x="10603" y="10883"/>
                  </a:lnTo>
                  <a:lnTo>
                    <a:pt x="10743" y="10930"/>
                  </a:lnTo>
                  <a:lnTo>
                    <a:pt x="10883" y="10977"/>
                  </a:lnTo>
                  <a:lnTo>
                    <a:pt x="10930" y="11070"/>
                  </a:lnTo>
                  <a:lnTo>
                    <a:pt x="10977" y="11210"/>
                  </a:lnTo>
                  <a:lnTo>
                    <a:pt x="10977" y="12752"/>
                  </a:lnTo>
                  <a:lnTo>
                    <a:pt x="10837" y="12752"/>
                  </a:lnTo>
                  <a:lnTo>
                    <a:pt x="10743" y="12798"/>
                  </a:lnTo>
                  <a:lnTo>
                    <a:pt x="10697" y="12892"/>
                  </a:lnTo>
                  <a:lnTo>
                    <a:pt x="10697" y="12985"/>
                  </a:lnTo>
                  <a:lnTo>
                    <a:pt x="10697" y="13032"/>
                  </a:lnTo>
                  <a:lnTo>
                    <a:pt x="10743" y="13125"/>
                  </a:lnTo>
                  <a:lnTo>
                    <a:pt x="10837" y="13172"/>
                  </a:lnTo>
                  <a:lnTo>
                    <a:pt x="11257" y="13172"/>
                  </a:lnTo>
                  <a:lnTo>
                    <a:pt x="11304" y="13125"/>
                  </a:lnTo>
                  <a:lnTo>
                    <a:pt x="11351" y="13032"/>
                  </a:lnTo>
                  <a:lnTo>
                    <a:pt x="11397" y="12985"/>
                  </a:lnTo>
                  <a:lnTo>
                    <a:pt x="11397" y="11210"/>
                  </a:lnTo>
                  <a:lnTo>
                    <a:pt x="11351" y="11070"/>
                  </a:lnTo>
                  <a:lnTo>
                    <a:pt x="11304" y="10930"/>
                  </a:lnTo>
                  <a:lnTo>
                    <a:pt x="11257" y="10790"/>
                  </a:lnTo>
                  <a:lnTo>
                    <a:pt x="11164" y="10697"/>
                  </a:lnTo>
                  <a:lnTo>
                    <a:pt x="11070" y="10603"/>
                  </a:lnTo>
                  <a:lnTo>
                    <a:pt x="10930" y="10510"/>
                  </a:lnTo>
                  <a:lnTo>
                    <a:pt x="10790" y="10463"/>
                  </a:lnTo>
                  <a:lnTo>
                    <a:pt x="10276" y="10463"/>
                  </a:lnTo>
                  <a:lnTo>
                    <a:pt x="10276" y="8081"/>
                  </a:lnTo>
                  <a:lnTo>
                    <a:pt x="10230" y="7848"/>
                  </a:lnTo>
                  <a:lnTo>
                    <a:pt x="10183" y="7614"/>
                  </a:lnTo>
                  <a:lnTo>
                    <a:pt x="10043" y="7380"/>
                  </a:lnTo>
                  <a:lnTo>
                    <a:pt x="9903" y="7194"/>
                  </a:lnTo>
                  <a:lnTo>
                    <a:pt x="9716" y="7053"/>
                  </a:lnTo>
                  <a:lnTo>
                    <a:pt x="9529" y="6913"/>
                  </a:lnTo>
                  <a:lnTo>
                    <a:pt x="9295" y="6820"/>
                  </a:lnTo>
                  <a:lnTo>
                    <a:pt x="9062" y="6773"/>
                  </a:lnTo>
                  <a:lnTo>
                    <a:pt x="9109" y="6493"/>
                  </a:lnTo>
                  <a:lnTo>
                    <a:pt x="9249" y="6259"/>
                  </a:lnTo>
                  <a:lnTo>
                    <a:pt x="9389" y="6026"/>
                  </a:lnTo>
                  <a:lnTo>
                    <a:pt x="9576" y="5839"/>
                  </a:lnTo>
                  <a:lnTo>
                    <a:pt x="9762" y="5699"/>
                  </a:lnTo>
                  <a:lnTo>
                    <a:pt x="9996" y="5559"/>
                  </a:lnTo>
                  <a:lnTo>
                    <a:pt x="10276" y="5512"/>
                  </a:lnTo>
                  <a:lnTo>
                    <a:pt x="10510" y="5465"/>
                  </a:lnTo>
                  <a:lnTo>
                    <a:pt x="10650" y="5465"/>
                  </a:lnTo>
                  <a:lnTo>
                    <a:pt x="10697" y="5372"/>
                  </a:lnTo>
                  <a:lnTo>
                    <a:pt x="10743" y="5279"/>
                  </a:lnTo>
                  <a:lnTo>
                    <a:pt x="10697" y="5139"/>
                  </a:lnTo>
                  <a:lnTo>
                    <a:pt x="8128" y="1122"/>
                  </a:lnTo>
                  <a:lnTo>
                    <a:pt x="8128" y="1075"/>
                  </a:lnTo>
                  <a:lnTo>
                    <a:pt x="8034" y="1075"/>
                  </a:lnTo>
                  <a:lnTo>
                    <a:pt x="7614" y="935"/>
                  </a:lnTo>
                  <a:lnTo>
                    <a:pt x="7100" y="795"/>
                  </a:lnTo>
                  <a:lnTo>
                    <a:pt x="6493" y="701"/>
                  </a:lnTo>
                  <a:lnTo>
                    <a:pt x="6540" y="328"/>
                  </a:lnTo>
                  <a:lnTo>
                    <a:pt x="6493" y="188"/>
                  </a:lnTo>
                  <a:lnTo>
                    <a:pt x="6400" y="141"/>
                  </a:lnTo>
                  <a:lnTo>
                    <a:pt x="6166" y="48"/>
                  </a:lnTo>
                  <a:lnTo>
                    <a:pt x="5979" y="48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5002175" y="4369575"/>
              <a:ext cx="11700" cy="39725"/>
            </a:xfrm>
            <a:custGeom>
              <a:avLst/>
              <a:gdLst/>
              <a:ahLst/>
              <a:cxnLst/>
              <a:rect l="l" t="t" r="r" b="b"/>
              <a:pathLst>
                <a:path w="468" h="1589" extrusionOk="0">
                  <a:moveTo>
                    <a:pt x="234" y="1"/>
                  </a:moveTo>
                  <a:lnTo>
                    <a:pt x="140" y="48"/>
                  </a:lnTo>
                  <a:lnTo>
                    <a:pt x="94" y="94"/>
                  </a:lnTo>
                  <a:lnTo>
                    <a:pt x="47" y="141"/>
                  </a:lnTo>
                  <a:lnTo>
                    <a:pt x="0" y="235"/>
                  </a:lnTo>
                  <a:lnTo>
                    <a:pt x="0" y="1402"/>
                  </a:lnTo>
                  <a:lnTo>
                    <a:pt x="47" y="1449"/>
                  </a:lnTo>
                  <a:lnTo>
                    <a:pt x="94" y="1542"/>
                  </a:lnTo>
                  <a:lnTo>
                    <a:pt x="140" y="1589"/>
                  </a:lnTo>
                  <a:lnTo>
                    <a:pt x="327" y="1589"/>
                  </a:lnTo>
                  <a:lnTo>
                    <a:pt x="374" y="1542"/>
                  </a:lnTo>
                  <a:lnTo>
                    <a:pt x="421" y="1449"/>
                  </a:lnTo>
                  <a:lnTo>
                    <a:pt x="467" y="1402"/>
                  </a:lnTo>
                  <a:lnTo>
                    <a:pt x="467" y="235"/>
                  </a:lnTo>
                  <a:lnTo>
                    <a:pt x="421" y="141"/>
                  </a:lnTo>
                  <a:lnTo>
                    <a:pt x="374" y="94"/>
                  </a:lnTo>
                  <a:lnTo>
                    <a:pt x="327" y="4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5031350" y="4369575"/>
              <a:ext cx="10550" cy="39725"/>
            </a:xfrm>
            <a:custGeom>
              <a:avLst/>
              <a:gdLst/>
              <a:ahLst/>
              <a:cxnLst/>
              <a:rect l="l" t="t" r="r" b="b"/>
              <a:pathLst>
                <a:path w="422" h="1589" extrusionOk="0">
                  <a:moveTo>
                    <a:pt x="188" y="1"/>
                  </a:moveTo>
                  <a:lnTo>
                    <a:pt x="94" y="48"/>
                  </a:lnTo>
                  <a:lnTo>
                    <a:pt x="48" y="94"/>
                  </a:lnTo>
                  <a:lnTo>
                    <a:pt x="1" y="141"/>
                  </a:lnTo>
                  <a:lnTo>
                    <a:pt x="1" y="235"/>
                  </a:lnTo>
                  <a:lnTo>
                    <a:pt x="1" y="1402"/>
                  </a:lnTo>
                  <a:lnTo>
                    <a:pt x="1" y="1449"/>
                  </a:lnTo>
                  <a:lnTo>
                    <a:pt x="48" y="1542"/>
                  </a:lnTo>
                  <a:lnTo>
                    <a:pt x="94" y="1589"/>
                  </a:lnTo>
                  <a:lnTo>
                    <a:pt x="281" y="1589"/>
                  </a:lnTo>
                  <a:lnTo>
                    <a:pt x="328" y="1542"/>
                  </a:lnTo>
                  <a:lnTo>
                    <a:pt x="375" y="1449"/>
                  </a:lnTo>
                  <a:lnTo>
                    <a:pt x="421" y="1402"/>
                  </a:lnTo>
                  <a:lnTo>
                    <a:pt x="421" y="235"/>
                  </a:lnTo>
                  <a:lnTo>
                    <a:pt x="375" y="141"/>
                  </a:lnTo>
                  <a:lnTo>
                    <a:pt x="328" y="94"/>
                  </a:lnTo>
                  <a:lnTo>
                    <a:pt x="281" y="4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5059375" y="4369575"/>
              <a:ext cx="10550" cy="39725"/>
            </a:xfrm>
            <a:custGeom>
              <a:avLst/>
              <a:gdLst/>
              <a:ahLst/>
              <a:cxnLst/>
              <a:rect l="l" t="t" r="r" b="b"/>
              <a:pathLst>
                <a:path w="422" h="1589" extrusionOk="0">
                  <a:moveTo>
                    <a:pt x="188" y="1"/>
                  </a:moveTo>
                  <a:lnTo>
                    <a:pt x="94" y="48"/>
                  </a:lnTo>
                  <a:lnTo>
                    <a:pt x="48" y="94"/>
                  </a:lnTo>
                  <a:lnTo>
                    <a:pt x="1" y="141"/>
                  </a:lnTo>
                  <a:lnTo>
                    <a:pt x="1" y="235"/>
                  </a:lnTo>
                  <a:lnTo>
                    <a:pt x="1" y="1402"/>
                  </a:lnTo>
                  <a:lnTo>
                    <a:pt x="1" y="1449"/>
                  </a:lnTo>
                  <a:lnTo>
                    <a:pt x="48" y="1542"/>
                  </a:lnTo>
                  <a:lnTo>
                    <a:pt x="94" y="1589"/>
                  </a:lnTo>
                  <a:lnTo>
                    <a:pt x="281" y="1589"/>
                  </a:lnTo>
                  <a:lnTo>
                    <a:pt x="328" y="1542"/>
                  </a:lnTo>
                  <a:lnTo>
                    <a:pt x="375" y="1449"/>
                  </a:lnTo>
                  <a:lnTo>
                    <a:pt x="421" y="1402"/>
                  </a:lnTo>
                  <a:lnTo>
                    <a:pt x="421" y="235"/>
                  </a:lnTo>
                  <a:lnTo>
                    <a:pt x="375" y="141"/>
                  </a:lnTo>
                  <a:lnTo>
                    <a:pt x="328" y="94"/>
                  </a:lnTo>
                  <a:lnTo>
                    <a:pt x="281" y="4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53"/>
          <p:cNvGrpSpPr/>
          <p:nvPr/>
        </p:nvGrpSpPr>
        <p:grpSpPr>
          <a:xfrm>
            <a:off x="4804178" y="1565650"/>
            <a:ext cx="286100" cy="329300"/>
            <a:chOff x="6313450" y="4080000"/>
            <a:chExt cx="286100" cy="329300"/>
          </a:xfrm>
        </p:grpSpPr>
        <p:sp>
          <p:nvSpPr>
            <p:cNvPr id="670" name="Google Shape;670;p53"/>
            <p:cNvSpPr/>
            <p:nvPr/>
          </p:nvSpPr>
          <p:spPr>
            <a:xfrm>
              <a:off x="6313450" y="4080000"/>
              <a:ext cx="272100" cy="329300"/>
            </a:xfrm>
            <a:custGeom>
              <a:avLst/>
              <a:gdLst/>
              <a:ahLst/>
              <a:cxnLst/>
              <a:rect l="l" t="t" r="r" b="b"/>
              <a:pathLst>
                <a:path w="10884" h="13172" extrusionOk="0">
                  <a:moveTo>
                    <a:pt x="3690" y="421"/>
                  </a:moveTo>
                  <a:lnTo>
                    <a:pt x="3690" y="2757"/>
                  </a:lnTo>
                  <a:lnTo>
                    <a:pt x="3690" y="3457"/>
                  </a:lnTo>
                  <a:lnTo>
                    <a:pt x="3737" y="4018"/>
                  </a:lnTo>
                  <a:lnTo>
                    <a:pt x="3784" y="4485"/>
                  </a:lnTo>
                  <a:lnTo>
                    <a:pt x="3877" y="4858"/>
                  </a:lnTo>
                  <a:lnTo>
                    <a:pt x="4017" y="5232"/>
                  </a:lnTo>
                  <a:lnTo>
                    <a:pt x="4111" y="5512"/>
                  </a:lnTo>
                  <a:lnTo>
                    <a:pt x="4391" y="6026"/>
                  </a:lnTo>
                  <a:lnTo>
                    <a:pt x="4625" y="6540"/>
                  </a:lnTo>
                  <a:lnTo>
                    <a:pt x="4811" y="7147"/>
                  </a:lnTo>
                  <a:lnTo>
                    <a:pt x="4905" y="7521"/>
                  </a:lnTo>
                  <a:lnTo>
                    <a:pt x="4998" y="7941"/>
                  </a:lnTo>
                  <a:lnTo>
                    <a:pt x="4998" y="8501"/>
                  </a:lnTo>
                  <a:lnTo>
                    <a:pt x="5045" y="9109"/>
                  </a:lnTo>
                  <a:lnTo>
                    <a:pt x="5045" y="11070"/>
                  </a:lnTo>
                  <a:lnTo>
                    <a:pt x="421" y="11070"/>
                  </a:lnTo>
                  <a:lnTo>
                    <a:pt x="421" y="3877"/>
                  </a:lnTo>
                  <a:lnTo>
                    <a:pt x="421" y="3551"/>
                  </a:lnTo>
                  <a:lnTo>
                    <a:pt x="468" y="3224"/>
                  </a:lnTo>
                  <a:lnTo>
                    <a:pt x="561" y="2897"/>
                  </a:lnTo>
                  <a:lnTo>
                    <a:pt x="655" y="2570"/>
                  </a:lnTo>
                  <a:lnTo>
                    <a:pt x="795" y="2289"/>
                  </a:lnTo>
                  <a:lnTo>
                    <a:pt x="981" y="2009"/>
                  </a:lnTo>
                  <a:lnTo>
                    <a:pt x="1168" y="1776"/>
                  </a:lnTo>
                  <a:lnTo>
                    <a:pt x="1355" y="1495"/>
                  </a:lnTo>
                  <a:lnTo>
                    <a:pt x="1589" y="1309"/>
                  </a:lnTo>
                  <a:lnTo>
                    <a:pt x="1869" y="1075"/>
                  </a:lnTo>
                  <a:lnTo>
                    <a:pt x="2102" y="935"/>
                  </a:lnTo>
                  <a:lnTo>
                    <a:pt x="2383" y="748"/>
                  </a:lnTo>
                  <a:lnTo>
                    <a:pt x="2710" y="655"/>
                  </a:lnTo>
                  <a:lnTo>
                    <a:pt x="3037" y="561"/>
                  </a:lnTo>
                  <a:lnTo>
                    <a:pt x="3363" y="468"/>
                  </a:lnTo>
                  <a:lnTo>
                    <a:pt x="3690" y="421"/>
                  </a:lnTo>
                  <a:close/>
                  <a:moveTo>
                    <a:pt x="8268" y="11491"/>
                  </a:moveTo>
                  <a:lnTo>
                    <a:pt x="8268" y="11911"/>
                  </a:lnTo>
                  <a:lnTo>
                    <a:pt x="7240" y="11911"/>
                  </a:lnTo>
                  <a:lnTo>
                    <a:pt x="7240" y="11491"/>
                  </a:lnTo>
                  <a:close/>
                  <a:moveTo>
                    <a:pt x="5045" y="11491"/>
                  </a:moveTo>
                  <a:lnTo>
                    <a:pt x="5045" y="11911"/>
                  </a:lnTo>
                  <a:lnTo>
                    <a:pt x="1822" y="11911"/>
                  </a:lnTo>
                  <a:lnTo>
                    <a:pt x="1775" y="11958"/>
                  </a:lnTo>
                  <a:lnTo>
                    <a:pt x="1729" y="12051"/>
                  </a:lnTo>
                  <a:lnTo>
                    <a:pt x="1682" y="12098"/>
                  </a:lnTo>
                  <a:lnTo>
                    <a:pt x="1729" y="12191"/>
                  </a:lnTo>
                  <a:lnTo>
                    <a:pt x="1775" y="12285"/>
                  </a:lnTo>
                  <a:lnTo>
                    <a:pt x="1822" y="12331"/>
                  </a:lnTo>
                  <a:lnTo>
                    <a:pt x="5045" y="12331"/>
                  </a:lnTo>
                  <a:lnTo>
                    <a:pt x="5045" y="12752"/>
                  </a:lnTo>
                  <a:lnTo>
                    <a:pt x="421" y="12752"/>
                  </a:lnTo>
                  <a:lnTo>
                    <a:pt x="421" y="12331"/>
                  </a:lnTo>
                  <a:lnTo>
                    <a:pt x="1122" y="12331"/>
                  </a:lnTo>
                  <a:lnTo>
                    <a:pt x="1215" y="12285"/>
                  </a:lnTo>
                  <a:lnTo>
                    <a:pt x="1262" y="12191"/>
                  </a:lnTo>
                  <a:lnTo>
                    <a:pt x="1262" y="12098"/>
                  </a:lnTo>
                  <a:lnTo>
                    <a:pt x="1262" y="12051"/>
                  </a:lnTo>
                  <a:lnTo>
                    <a:pt x="1215" y="11958"/>
                  </a:lnTo>
                  <a:lnTo>
                    <a:pt x="1122" y="11911"/>
                  </a:lnTo>
                  <a:lnTo>
                    <a:pt x="421" y="11911"/>
                  </a:lnTo>
                  <a:lnTo>
                    <a:pt x="421" y="11491"/>
                  </a:lnTo>
                  <a:close/>
                  <a:moveTo>
                    <a:pt x="8268" y="12331"/>
                  </a:moveTo>
                  <a:lnTo>
                    <a:pt x="8268" y="12752"/>
                  </a:lnTo>
                  <a:lnTo>
                    <a:pt x="7240" y="12752"/>
                  </a:lnTo>
                  <a:lnTo>
                    <a:pt x="7240" y="12331"/>
                  </a:lnTo>
                  <a:close/>
                  <a:moveTo>
                    <a:pt x="3877" y="1"/>
                  </a:moveTo>
                  <a:lnTo>
                    <a:pt x="3504" y="48"/>
                  </a:lnTo>
                  <a:lnTo>
                    <a:pt x="3083" y="94"/>
                  </a:lnTo>
                  <a:lnTo>
                    <a:pt x="2710" y="188"/>
                  </a:lnTo>
                  <a:lnTo>
                    <a:pt x="2383" y="328"/>
                  </a:lnTo>
                  <a:lnTo>
                    <a:pt x="2056" y="468"/>
                  </a:lnTo>
                  <a:lnTo>
                    <a:pt x="1729" y="655"/>
                  </a:lnTo>
                  <a:lnTo>
                    <a:pt x="1402" y="888"/>
                  </a:lnTo>
                  <a:lnTo>
                    <a:pt x="1122" y="1122"/>
                  </a:lnTo>
                  <a:lnTo>
                    <a:pt x="888" y="1402"/>
                  </a:lnTo>
                  <a:lnTo>
                    <a:pt x="655" y="1729"/>
                  </a:lnTo>
                  <a:lnTo>
                    <a:pt x="468" y="2056"/>
                  </a:lnTo>
                  <a:lnTo>
                    <a:pt x="328" y="2383"/>
                  </a:lnTo>
                  <a:lnTo>
                    <a:pt x="187" y="2757"/>
                  </a:lnTo>
                  <a:lnTo>
                    <a:pt x="94" y="3083"/>
                  </a:lnTo>
                  <a:lnTo>
                    <a:pt x="1" y="3504"/>
                  </a:lnTo>
                  <a:lnTo>
                    <a:pt x="1" y="3877"/>
                  </a:lnTo>
                  <a:lnTo>
                    <a:pt x="1" y="12985"/>
                  </a:lnTo>
                  <a:lnTo>
                    <a:pt x="1" y="13032"/>
                  </a:lnTo>
                  <a:lnTo>
                    <a:pt x="47" y="13125"/>
                  </a:lnTo>
                  <a:lnTo>
                    <a:pt x="141" y="13172"/>
                  </a:lnTo>
                  <a:lnTo>
                    <a:pt x="5325" y="13172"/>
                  </a:lnTo>
                  <a:lnTo>
                    <a:pt x="5372" y="13125"/>
                  </a:lnTo>
                  <a:lnTo>
                    <a:pt x="5419" y="13032"/>
                  </a:lnTo>
                  <a:lnTo>
                    <a:pt x="5465" y="12985"/>
                  </a:lnTo>
                  <a:lnTo>
                    <a:pt x="5465" y="9295"/>
                  </a:lnTo>
                  <a:lnTo>
                    <a:pt x="6820" y="9295"/>
                  </a:lnTo>
                  <a:lnTo>
                    <a:pt x="6820" y="12985"/>
                  </a:lnTo>
                  <a:lnTo>
                    <a:pt x="6866" y="13032"/>
                  </a:lnTo>
                  <a:lnTo>
                    <a:pt x="6913" y="13125"/>
                  </a:lnTo>
                  <a:lnTo>
                    <a:pt x="6960" y="13172"/>
                  </a:lnTo>
                  <a:lnTo>
                    <a:pt x="8548" y="13172"/>
                  </a:lnTo>
                  <a:lnTo>
                    <a:pt x="8595" y="13125"/>
                  </a:lnTo>
                  <a:lnTo>
                    <a:pt x="8641" y="13032"/>
                  </a:lnTo>
                  <a:lnTo>
                    <a:pt x="8688" y="12985"/>
                  </a:lnTo>
                  <a:lnTo>
                    <a:pt x="8688" y="10136"/>
                  </a:lnTo>
                  <a:lnTo>
                    <a:pt x="8641" y="9436"/>
                  </a:lnTo>
                  <a:lnTo>
                    <a:pt x="8501" y="8782"/>
                  </a:lnTo>
                  <a:lnTo>
                    <a:pt x="8268" y="8128"/>
                  </a:lnTo>
                  <a:lnTo>
                    <a:pt x="7987" y="7521"/>
                  </a:lnTo>
                  <a:lnTo>
                    <a:pt x="7941" y="7474"/>
                  </a:lnTo>
                  <a:lnTo>
                    <a:pt x="7847" y="7427"/>
                  </a:lnTo>
                  <a:lnTo>
                    <a:pt x="7801" y="7427"/>
                  </a:lnTo>
                  <a:lnTo>
                    <a:pt x="7707" y="7474"/>
                  </a:lnTo>
                  <a:lnTo>
                    <a:pt x="7660" y="7521"/>
                  </a:lnTo>
                  <a:lnTo>
                    <a:pt x="7614" y="7567"/>
                  </a:lnTo>
                  <a:lnTo>
                    <a:pt x="7614" y="7661"/>
                  </a:lnTo>
                  <a:lnTo>
                    <a:pt x="7614" y="7754"/>
                  </a:lnTo>
                  <a:lnTo>
                    <a:pt x="7894" y="8315"/>
                  </a:lnTo>
                  <a:lnTo>
                    <a:pt x="8081" y="8875"/>
                  </a:lnTo>
                  <a:lnTo>
                    <a:pt x="8221" y="9482"/>
                  </a:lnTo>
                  <a:lnTo>
                    <a:pt x="8268" y="10136"/>
                  </a:lnTo>
                  <a:lnTo>
                    <a:pt x="8268" y="11070"/>
                  </a:lnTo>
                  <a:lnTo>
                    <a:pt x="7240" y="11070"/>
                  </a:lnTo>
                  <a:lnTo>
                    <a:pt x="7240" y="9109"/>
                  </a:lnTo>
                  <a:lnTo>
                    <a:pt x="7240" y="8455"/>
                  </a:lnTo>
                  <a:lnTo>
                    <a:pt x="7193" y="7894"/>
                  </a:lnTo>
                  <a:lnTo>
                    <a:pt x="7147" y="7427"/>
                  </a:lnTo>
                  <a:lnTo>
                    <a:pt x="7053" y="7007"/>
                  </a:lnTo>
                  <a:lnTo>
                    <a:pt x="6913" y="6680"/>
                  </a:lnTo>
                  <a:lnTo>
                    <a:pt x="6820" y="6353"/>
                  </a:lnTo>
                  <a:lnTo>
                    <a:pt x="6540" y="5839"/>
                  </a:lnTo>
                  <a:lnTo>
                    <a:pt x="6306" y="5325"/>
                  </a:lnTo>
                  <a:lnTo>
                    <a:pt x="6119" y="4765"/>
                  </a:lnTo>
                  <a:lnTo>
                    <a:pt x="6026" y="4391"/>
                  </a:lnTo>
                  <a:lnTo>
                    <a:pt x="5979" y="3924"/>
                  </a:lnTo>
                  <a:lnTo>
                    <a:pt x="5932" y="3410"/>
                  </a:lnTo>
                  <a:lnTo>
                    <a:pt x="5886" y="2757"/>
                  </a:lnTo>
                  <a:lnTo>
                    <a:pt x="5886" y="2243"/>
                  </a:lnTo>
                  <a:lnTo>
                    <a:pt x="6446" y="2243"/>
                  </a:lnTo>
                  <a:lnTo>
                    <a:pt x="7240" y="2289"/>
                  </a:lnTo>
                  <a:lnTo>
                    <a:pt x="7941" y="2430"/>
                  </a:lnTo>
                  <a:lnTo>
                    <a:pt x="8641" y="2663"/>
                  </a:lnTo>
                  <a:lnTo>
                    <a:pt x="9202" y="2943"/>
                  </a:lnTo>
                  <a:lnTo>
                    <a:pt x="9482" y="3130"/>
                  </a:lnTo>
                  <a:lnTo>
                    <a:pt x="9716" y="3317"/>
                  </a:lnTo>
                  <a:lnTo>
                    <a:pt x="9902" y="3551"/>
                  </a:lnTo>
                  <a:lnTo>
                    <a:pt x="10089" y="3784"/>
                  </a:lnTo>
                  <a:lnTo>
                    <a:pt x="10229" y="4064"/>
                  </a:lnTo>
                  <a:lnTo>
                    <a:pt x="10323" y="4345"/>
                  </a:lnTo>
                  <a:lnTo>
                    <a:pt x="10416" y="4625"/>
                  </a:lnTo>
                  <a:lnTo>
                    <a:pt x="10463" y="4905"/>
                  </a:lnTo>
                  <a:lnTo>
                    <a:pt x="10463" y="4998"/>
                  </a:lnTo>
                  <a:lnTo>
                    <a:pt x="10510" y="5045"/>
                  </a:lnTo>
                  <a:lnTo>
                    <a:pt x="10603" y="5092"/>
                  </a:lnTo>
                  <a:lnTo>
                    <a:pt x="10696" y="5139"/>
                  </a:lnTo>
                  <a:lnTo>
                    <a:pt x="10743" y="5092"/>
                  </a:lnTo>
                  <a:lnTo>
                    <a:pt x="10837" y="5045"/>
                  </a:lnTo>
                  <a:lnTo>
                    <a:pt x="10883" y="4952"/>
                  </a:lnTo>
                  <a:lnTo>
                    <a:pt x="10883" y="4905"/>
                  </a:lnTo>
                  <a:lnTo>
                    <a:pt x="10837" y="4531"/>
                  </a:lnTo>
                  <a:lnTo>
                    <a:pt x="10743" y="4204"/>
                  </a:lnTo>
                  <a:lnTo>
                    <a:pt x="10603" y="3877"/>
                  </a:lnTo>
                  <a:lnTo>
                    <a:pt x="10463" y="3597"/>
                  </a:lnTo>
                  <a:lnTo>
                    <a:pt x="10229" y="3317"/>
                  </a:lnTo>
                  <a:lnTo>
                    <a:pt x="9996" y="3037"/>
                  </a:lnTo>
                  <a:lnTo>
                    <a:pt x="9716" y="2803"/>
                  </a:lnTo>
                  <a:lnTo>
                    <a:pt x="9435" y="2570"/>
                  </a:lnTo>
                  <a:lnTo>
                    <a:pt x="8828" y="2289"/>
                  </a:lnTo>
                  <a:lnTo>
                    <a:pt x="8174" y="2056"/>
                  </a:lnTo>
                  <a:lnTo>
                    <a:pt x="7427" y="1916"/>
                  </a:lnTo>
                  <a:lnTo>
                    <a:pt x="6633" y="1822"/>
                  </a:lnTo>
                  <a:lnTo>
                    <a:pt x="6633" y="1776"/>
                  </a:lnTo>
                  <a:lnTo>
                    <a:pt x="6633" y="1682"/>
                  </a:lnTo>
                  <a:lnTo>
                    <a:pt x="6586" y="1589"/>
                  </a:lnTo>
                  <a:lnTo>
                    <a:pt x="6540" y="1542"/>
                  </a:lnTo>
                  <a:lnTo>
                    <a:pt x="6353" y="1542"/>
                  </a:lnTo>
                  <a:lnTo>
                    <a:pt x="6306" y="1589"/>
                  </a:lnTo>
                  <a:lnTo>
                    <a:pt x="6259" y="1682"/>
                  </a:lnTo>
                  <a:lnTo>
                    <a:pt x="6213" y="1776"/>
                  </a:lnTo>
                  <a:lnTo>
                    <a:pt x="6213" y="1822"/>
                  </a:lnTo>
                  <a:lnTo>
                    <a:pt x="5605" y="1822"/>
                  </a:lnTo>
                  <a:lnTo>
                    <a:pt x="5559" y="1869"/>
                  </a:lnTo>
                  <a:lnTo>
                    <a:pt x="5512" y="1963"/>
                  </a:lnTo>
                  <a:lnTo>
                    <a:pt x="5465" y="2056"/>
                  </a:lnTo>
                  <a:lnTo>
                    <a:pt x="5465" y="2757"/>
                  </a:lnTo>
                  <a:lnTo>
                    <a:pt x="5512" y="3457"/>
                  </a:lnTo>
                  <a:lnTo>
                    <a:pt x="5559" y="4018"/>
                  </a:lnTo>
                  <a:lnTo>
                    <a:pt x="5605" y="4485"/>
                  </a:lnTo>
                  <a:lnTo>
                    <a:pt x="5699" y="4858"/>
                  </a:lnTo>
                  <a:lnTo>
                    <a:pt x="5792" y="5232"/>
                  </a:lnTo>
                  <a:lnTo>
                    <a:pt x="5932" y="5512"/>
                  </a:lnTo>
                  <a:lnTo>
                    <a:pt x="6166" y="6026"/>
                  </a:lnTo>
                  <a:lnTo>
                    <a:pt x="6399" y="6540"/>
                  </a:lnTo>
                  <a:lnTo>
                    <a:pt x="6633" y="7100"/>
                  </a:lnTo>
                  <a:lnTo>
                    <a:pt x="6680" y="7427"/>
                  </a:lnTo>
                  <a:lnTo>
                    <a:pt x="6773" y="7848"/>
                  </a:lnTo>
                  <a:lnTo>
                    <a:pt x="6820" y="8315"/>
                  </a:lnTo>
                  <a:lnTo>
                    <a:pt x="6820" y="8875"/>
                  </a:lnTo>
                  <a:lnTo>
                    <a:pt x="5465" y="8875"/>
                  </a:lnTo>
                  <a:lnTo>
                    <a:pt x="5419" y="8268"/>
                  </a:lnTo>
                  <a:lnTo>
                    <a:pt x="5372" y="7754"/>
                  </a:lnTo>
                  <a:lnTo>
                    <a:pt x="5325" y="7334"/>
                  </a:lnTo>
                  <a:lnTo>
                    <a:pt x="5232" y="6960"/>
                  </a:lnTo>
                  <a:lnTo>
                    <a:pt x="4998" y="6353"/>
                  </a:lnTo>
                  <a:lnTo>
                    <a:pt x="4765" y="5839"/>
                  </a:lnTo>
                  <a:lnTo>
                    <a:pt x="4531" y="5325"/>
                  </a:lnTo>
                  <a:lnTo>
                    <a:pt x="4298" y="4765"/>
                  </a:lnTo>
                  <a:lnTo>
                    <a:pt x="4204" y="4391"/>
                  </a:lnTo>
                  <a:lnTo>
                    <a:pt x="4157" y="3924"/>
                  </a:lnTo>
                  <a:lnTo>
                    <a:pt x="4111" y="3410"/>
                  </a:lnTo>
                  <a:lnTo>
                    <a:pt x="4111" y="2757"/>
                  </a:lnTo>
                  <a:lnTo>
                    <a:pt x="4111" y="234"/>
                  </a:lnTo>
                  <a:lnTo>
                    <a:pt x="4064" y="141"/>
                  </a:lnTo>
                  <a:lnTo>
                    <a:pt x="4017" y="48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6450075" y="4104525"/>
              <a:ext cx="11700" cy="10550"/>
            </a:xfrm>
            <a:custGeom>
              <a:avLst/>
              <a:gdLst/>
              <a:ahLst/>
              <a:cxnLst/>
              <a:rect l="l" t="t" r="r" b="b"/>
              <a:pathLst>
                <a:path w="468" h="422" extrusionOk="0">
                  <a:moveTo>
                    <a:pt x="140" y="1"/>
                  </a:moveTo>
                  <a:lnTo>
                    <a:pt x="47" y="47"/>
                  </a:lnTo>
                  <a:lnTo>
                    <a:pt x="0" y="141"/>
                  </a:lnTo>
                  <a:lnTo>
                    <a:pt x="0" y="234"/>
                  </a:lnTo>
                  <a:lnTo>
                    <a:pt x="0" y="281"/>
                  </a:lnTo>
                  <a:lnTo>
                    <a:pt x="47" y="374"/>
                  </a:lnTo>
                  <a:lnTo>
                    <a:pt x="140" y="421"/>
                  </a:lnTo>
                  <a:lnTo>
                    <a:pt x="327" y="421"/>
                  </a:lnTo>
                  <a:lnTo>
                    <a:pt x="374" y="374"/>
                  </a:lnTo>
                  <a:lnTo>
                    <a:pt x="421" y="281"/>
                  </a:lnTo>
                  <a:lnTo>
                    <a:pt x="467" y="234"/>
                  </a:lnTo>
                  <a:lnTo>
                    <a:pt x="421" y="141"/>
                  </a:lnTo>
                  <a:lnTo>
                    <a:pt x="374" y="47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6426725" y="4080000"/>
              <a:ext cx="172825" cy="128475"/>
            </a:xfrm>
            <a:custGeom>
              <a:avLst/>
              <a:gdLst/>
              <a:ahLst/>
              <a:cxnLst/>
              <a:rect l="l" t="t" r="r" b="b"/>
              <a:pathLst>
                <a:path w="6913" h="5139" extrusionOk="0">
                  <a:moveTo>
                    <a:pt x="140" y="1"/>
                  </a:moveTo>
                  <a:lnTo>
                    <a:pt x="47" y="48"/>
                  </a:lnTo>
                  <a:lnTo>
                    <a:pt x="0" y="141"/>
                  </a:lnTo>
                  <a:lnTo>
                    <a:pt x="0" y="234"/>
                  </a:lnTo>
                  <a:lnTo>
                    <a:pt x="0" y="281"/>
                  </a:lnTo>
                  <a:lnTo>
                    <a:pt x="47" y="375"/>
                  </a:lnTo>
                  <a:lnTo>
                    <a:pt x="140" y="421"/>
                  </a:lnTo>
                  <a:lnTo>
                    <a:pt x="561" y="421"/>
                  </a:lnTo>
                  <a:lnTo>
                    <a:pt x="934" y="468"/>
                  </a:lnTo>
                  <a:lnTo>
                    <a:pt x="1261" y="655"/>
                  </a:lnTo>
                  <a:lnTo>
                    <a:pt x="1541" y="888"/>
                  </a:lnTo>
                  <a:lnTo>
                    <a:pt x="1728" y="1169"/>
                  </a:lnTo>
                  <a:lnTo>
                    <a:pt x="1775" y="1262"/>
                  </a:lnTo>
                  <a:lnTo>
                    <a:pt x="1915" y="1309"/>
                  </a:lnTo>
                  <a:lnTo>
                    <a:pt x="2335" y="1355"/>
                  </a:lnTo>
                  <a:lnTo>
                    <a:pt x="2803" y="1402"/>
                  </a:lnTo>
                  <a:lnTo>
                    <a:pt x="3223" y="1449"/>
                  </a:lnTo>
                  <a:lnTo>
                    <a:pt x="3643" y="1589"/>
                  </a:lnTo>
                  <a:lnTo>
                    <a:pt x="4064" y="1729"/>
                  </a:lnTo>
                  <a:lnTo>
                    <a:pt x="4437" y="1916"/>
                  </a:lnTo>
                  <a:lnTo>
                    <a:pt x="4811" y="2103"/>
                  </a:lnTo>
                  <a:lnTo>
                    <a:pt x="5138" y="2336"/>
                  </a:lnTo>
                  <a:lnTo>
                    <a:pt x="5418" y="2616"/>
                  </a:lnTo>
                  <a:lnTo>
                    <a:pt x="5698" y="2897"/>
                  </a:lnTo>
                  <a:lnTo>
                    <a:pt x="5932" y="3224"/>
                  </a:lnTo>
                  <a:lnTo>
                    <a:pt x="6119" y="3504"/>
                  </a:lnTo>
                  <a:lnTo>
                    <a:pt x="6306" y="3831"/>
                  </a:lnTo>
                  <a:lnTo>
                    <a:pt x="6399" y="4204"/>
                  </a:lnTo>
                  <a:lnTo>
                    <a:pt x="6446" y="4531"/>
                  </a:lnTo>
                  <a:lnTo>
                    <a:pt x="6492" y="4905"/>
                  </a:lnTo>
                  <a:lnTo>
                    <a:pt x="6492" y="4998"/>
                  </a:lnTo>
                  <a:lnTo>
                    <a:pt x="6539" y="5045"/>
                  </a:lnTo>
                  <a:lnTo>
                    <a:pt x="6632" y="5092"/>
                  </a:lnTo>
                  <a:lnTo>
                    <a:pt x="6679" y="5139"/>
                  </a:lnTo>
                  <a:lnTo>
                    <a:pt x="6773" y="5092"/>
                  </a:lnTo>
                  <a:lnTo>
                    <a:pt x="6866" y="5045"/>
                  </a:lnTo>
                  <a:lnTo>
                    <a:pt x="6913" y="4998"/>
                  </a:lnTo>
                  <a:lnTo>
                    <a:pt x="6913" y="4905"/>
                  </a:lnTo>
                  <a:lnTo>
                    <a:pt x="6866" y="4485"/>
                  </a:lnTo>
                  <a:lnTo>
                    <a:pt x="6819" y="4111"/>
                  </a:lnTo>
                  <a:lnTo>
                    <a:pt x="6679" y="3691"/>
                  </a:lnTo>
                  <a:lnTo>
                    <a:pt x="6539" y="3317"/>
                  </a:lnTo>
                  <a:lnTo>
                    <a:pt x="6306" y="2990"/>
                  </a:lnTo>
                  <a:lnTo>
                    <a:pt x="6025" y="2616"/>
                  </a:lnTo>
                  <a:lnTo>
                    <a:pt x="5745" y="2289"/>
                  </a:lnTo>
                  <a:lnTo>
                    <a:pt x="5371" y="2009"/>
                  </a:lnTo>
                  <a:lnTo>
                    <a:pt x="5044" y="1776"/>
                  </a:lnTo>
                  <a:lnTo>
                    <a:pt x="4671" y="1542"/>
                  </a:lnTo>
                  <a:lnTo>
                    <a:pt x="4250" y="1355"/>
                  </a:lnTo>
                  <a:lnTo>
                    <a:pt x="3830" y="1215"/>
                  </a:lnTo>
                  <a:lnTo>
                    <a:pt x="3410" y="1075"/>
                  </a:lnTo>
                  <a:lnTo>
                    <a:pt x="2989" y="982"/>
                  </a:lnTo>
                  <a:lnTo>
                    <a:pt x="2522" y="935"/>
                  </a:lnTo>
                  <a:lnTo>
                    <a:pt x="2055" y="888"/>
                  </a:lnTo>
                  <a:lnTo>
                    <a:pt x="1915" y="701"/>
                  </a:lnTo>
                  <a:lnTo>
                    <a:pt x="1775" y="515"/>
                  </a:lnTo>
                  <a:lnTo>
                    <a:pt x="1635" y="375"/>
                  </a:lnTo>
                  <a:lnTo>
                    <a:pt x="1448" y="234"/>
                  </a:lnTo>
                  <a:lnTo>
                    <a:pt x="1215" y="141"/>
                  </a:lnTo>
                  <a:lnTo>
                    <a:pt x="1028" y="48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6551650" y="4292525"/>
              <a:ext cx="36225" cy="116775"/>
            </a:xfrm>
            <a:custGeom>
              <a:avLst/>
              <a:gdLst/>
              <a:ahLst/>
              <a:cxnLst/>
              <a:rect l="l" t="t" r="r" b="b"/>
              <a:pathLst>
                <a:path w="1449" h="4671" extrusionOk="0">
                  <a:moveTo>
                    <a:pt x="281" y="0"/>
                  </a:moveTo>
                  <a:lnTo>
                    <a:pt x="188" y="47"/>
                  </a:lnTo>
                  <a:lnTo>
                    <a:pt x="141" y="94"/>
                  </a:lnTo>
                  <a:lnTo>
                    <a:pt x="94" y="187"/>
                  </a:lnTo>
                  <a:lnTo>
                    <a:pt x="94" y="281"/>
                  </a:lnTo>
                  <a:lnTo>
                    <a:pt x="141" y="327"/>
                  </a:lnTo>
                  <a:lnTo>
                    <a:pt x="188" y="421"/>
                  </a:lnTo>
                  <a:lnTo>
                    <a:pt x="468" y="654"/>
                  </a:lnTo>
                  <a:lnTo>
                    <a:pt x="701" y="935"/>
                  </a:lnTo>
                  <a:lnTo>
                    <a:pt x="421" y="1075"/>
                  </a:lnTo>
                  <a:lnTo>
                    <a:pt x="188" y="1308"/>
                  </a:lnTo>
                  <a:lnTo>
                    <a:pt x="47" y="1588"/>
                  </a:lnTo>
                  <a:lnTo>
                    <a:pt x="1" y="1915"/>
                  </a:lnTo>
                  <a:lnTo>
                    <a:pt x="1" y="4484"/>
                  </a:lnTo>
                  <a:lnTo>
                    <a:pt x="47" y="4531"/>
                  </a:lnTo>
                  <a:lnTo>
                    <a:pt x="94" y="4624"/>
                  </a:lnTo>
                  <a:lnTo>
                    <a:pt x="141" y="4671"/>
                  </a:lnTo>
                  <a:lnTo>
                    <a:pt x="328" y="4671"/>
                  </a:lnTo>
                  <a:lnTo>
                    <a:pt x="374" y="4624"/>
                  </a:lnTo>
                  <a:lnTo>
                    <a:pt x="421" y="4531"/>
                  </a:lnTo>
                  <a:lnTo>
                    <a:pt x="421" y="4484"/>
                  </a:lnTo>
                  <a:lnTo>
                    <a:pt x="421" y="1915"/>
                  </a:lnTo>
                  <a:lnTo>
                    <a:pt x="468" y="1729"/>
                  </a:lnTo>
                  <a:lnTo>
                    <a:pt x="561" y="1542"/>
                  </a:lnTo>
                  <a:lnTo>
                    <a:pt x="701" y="1402"/>
                  </a:lnTo>
                  <a:lnTo>
                    <a:pt x="888" y="1355"/>
                  </a:lnTo>
                  <a:lnTo>
                    <a:pt x="982" y="1682"/>
                  </a:lnTo>
                  <a:lnTo>
                    <a:pt x="1028" y="2009"/>
                  </a:lnTo>
                  <a:lnTo>
                    <a:pt x="1028" y="2102"/>
                  </a:lnTo>
                  <a:lnTo>
                    <a:pt x="1075" y="2149"/>
                  </a:lnTo>
                  <a:lnTo>
                    <a:pt x="1122" y="2196"/>
                  </a:lnTo>
                  <a:lnTo>
                    <a:pt x="1309" y="2196"/>
                  </a:lnTo>
                  <a:lnTo>
                    <a:pt x="1355" y="2149"/>
                  </a:lnTo>
                  <a:lnTo>
                    <a:pt x="1402" y="2102"/>
                  </a:lnTo>
                  <a:lnTo>
                    <a:pt x="1449" y="2009"/>
                  </a:lnTo>
                  <a:lnTo>
                    <a:pt x="1402" y="1729"/>
                  </a:lnTo>
                  <a:lnTo>
                    <a:pt x="1355" y="1448"/>
                  </a:lnTo>
                  <a:lnTo>
                    <a:pt x="1309" y="1168"/>
                  </a:lnTo>
                  <a:lnTo>
                    <a:pt x="1168" y="888"/>
                  </a:lnTo>
                  <a:lnTo>
                    <a:pt x="1028" y="654"/>
                  </a:lnTo>
                  <a:lnTo>
                    <a:pt x="841" y="421"/>
                  </a:lnTo>
                  <a:lnTo>
                    <a:pt x="655" y="234"/>
                  </a:lnTo>
                  <a:lnTo>
                    <a:pt x="421" y="47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4" name="Google Shape;674;p53"/>
          <p:cNvCxnSpPr/>
          <p:nvPr/>
        </p:nvCxnSpPr>
        <p:spPr>
          <a:xfrm>
            <a:off x="3396600" y="943300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/>
          <p:nvPr/>
        </p:nvSpPr>
        <p:spPr>
          <a:xfrm>
            <a:off x="4811497" y="339635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1113222" y="124250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4811497" y="124250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1113222" y="232955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4811497" y="232955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>
            <a:off x="1113222" y="3396350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title" idx="3"/>
          </p:nvPr>
        </p:nvSpPr>
        <p:spPr>
          <a:xfrm>
            <a:off x="1008072" y="1439150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3" name="Google Shape;453;p27"/>
          <p:cNvSpPr txBox="1">
            <a:spLocks noGrp="1"/>
          </p:cNvSpPr>
          <p:nvPr>
            <p:ph type="title" idx="8"/>
          </p:nvPr>
        </p:nvSpPr>
        <p:spPr>
          <a:xfrm>
            <a:off x="1008072" y="2529500"/>
            <a:ext cx="759000" cy="3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title" idx="4"/>
          </p:nvPr>
        </p:nvSpPr>
        <p:spPr>
          <a:xfrm flipH="1">
            <a:off x="4706347" y="1439150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title" idx="9"/>
          </p:nvPr>
        </p:nvSpPr>
        <p:spPr>
          <a:xfrm flipH="1">
            <a:off x="4706347" y="2529500"/>
            <a:ext cx="759000" cy="3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lt1"/>
                </a:solidFill>
                <a:latin typeface="+mj-lt"/>
              </a:rPr>
              <a:t>TABLE OF CONTENTS</a:t>
            </a:r>
            <a:endParaRPr sz="3600" b="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457" name="Google Shape;457;p27"/>
          <p:cNvSpPr txBox="1">
            <a:spLocks noGrp="1"/>
          </p:cNvSpPr>
          <p:nvPr>
            <p:ph type="title"/>
          </p:nvPr>
        </p:nvSpPr>
        <p:spPr>
          <a:xfrm>
            <a:off x="1808853" y="1268222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15000"/>
              </a:lnSpc>
              <a:buSzPts val="1100"/>
            </a:pPr>
            <a:r>
              <a:rPr lang="en" b="0" dirty="0">
                <a:latin typeface="+mj-lt"/>
              </a:rPr>
              <a:t>Project</a:t>
            </a:r>
            <a:r>
              <a:rPr lang="en" b="0" dirty="0">
                <a:latin typeface="+mj-lt"/>
                <a:sym typeface="Times New Roman"/>
              </a:rPr>
              <a:t> </a:t>
            </a:r>
            <a:r>
              <a:rPr lang="en" b="0" dirty="0">
                <a:latin typeface="+mj-lt"/>
              </a:rPr>
              <a:t>Summary</a:t>
            </a:r>
            <a:endParaRPr b="0" dirty="0">
              <a:latin typeface="+mj-lt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27"/>
          <p:cNvSpPr txBox="1">
            <a:spLocks noGrp="1"/>
          </p:cNvSpPr>
          <p:nvPr>
            <p:ph type="title" idx="2"/>
          </p:nvPr>
        </p:nvSpPr>
        <p:spPr>
          <a:xfrm flipH="1">
            <a:off x="5510328" y="1268222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b="0" dirty="0">
                <a:latin typeface="+mj-lt"/>
              </a:rPr>
              <a:t>Demo</a:t>
            </a:r>
            <a:endParaRPr b="0" dirty="0">
              <a:latin typeface="+mj-lt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7"/>
          <p:cNvSpPr txBox="1">
            <a:spLocks noGrp="1"/>
          </p:cNvSpPr>
          <p:nvPr>
            <p:ph type="title" idx="7"/>
          </p:nvPr>
        </p:nvSpPr>
        <p:spPr>
          <a:xfrm flipH="1">
            <a:off x="5510328" y="2343350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>
                <a:solidFill>
                  <a:schemeClr val="lt1"/>
                </a:solidFill>
                <a:latin typeface="+mj-lt"/>
              </a:rPr>
              <a:t>Lessons Learned</a:t>
            </a:r>
            <a:endParaRPr b="0" dirty="0">
              <a:solidFill>
                <a:schemeClr val="lt1"/>
              </a:solidFill>
              <a:latin typeface="+mj-lt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title" idx="13"/>
          </p:nvPr>
        </p:nvSpPr>
        <p:spPr>
          <a:xfrm>
            <a:off x="1808853" y="3410150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  <a:latin typeface="+mj-lt"/>
              </a:rPr>
              <a:t>Recommendations</a:t>
            </a:r>
            <a:endParaRPr b="0" dirty="0">
              <a:solidFill>
                <a:schemeClr val="lt1"/>
              </a:solidFill>
              <a:latin typeface="+mj-l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title" idx="14"/>
          </p:nvPr>
        </p:nvSpPr>
        <p:spPr>
          <a:xfrm flipH="1">
            <a:off x="5510328" y="3410150"/>
            <a:ext cx="26256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  <a:latin typeface="+mj-lt"/>
              </a:rPr>
              <a:t>Conclusion</a:t>
            </a:r>
            <a:endParaRPr sz="1000" b="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62" name="Google Shape;462;p27"/>
          <p:cNvSpPr txBox="1">
            <a:spLocks noGrp="1"/>
          </p:cNvSpPr>
          <p:nvPr>
            <p:ph type="title" idx="15"/>
          </p:nvPr>
        </p:nvSpPr>
        <p:spPr>
          <a:xfrm>
            <a:off x="1008072" y="3596300"/>
            <a:ext cx="759000" cy="3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63" name="Google Shape;463;p27"/>
          <p:cNvSpPr txBox="1">
            <a:spLocks noGrp="1"/>
          </p:cNvSpPr>
          <p:nvPr>
            <p:ph type="title" idx="16"/>
          </p:nvPr>
        </p:nvSpPr>
        <p:spPr>
          <a:xfrm flipH="1">
            <a:off x="4706347" y="3596300"/>
            <a:ext cx="759000" cy="3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cxnSp>
        <p:nvCxnSpPr>
          <p:cNvPr id="464" name="Google Shape;464;p27"/>
          <p:cNvCxnSpPr/>
          <p:nvPr/>
        </p:nvCxnSpPr>
        <p:spPr>
          <a:xfrm>
            <a:off x="3396600" y="943300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1871478" y="2272397"/>
            <a:ext cx="26253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" b="0" dirty="0">
                <a:latin typeface="+mj-lt"/>
              </a:rPr>
              <a:t>Project Results</a:t>
            </a:r>
            <a:endParaRPr b="0" dirty="0">
              <a:latin typeface="+mj-lt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4"/>
          <p:cNvSpPr txBox="1">
            <a:spLocks noGrp="1"/>
          </p:cNvSpPr>
          <p:nvPr>
            <p:ph type="title" idx="8"/>
          </p:nvPr>
        </p:nvSpPr>
        <p:spPr>
          <a:xfrm>
            <a:off x="328050" y="288535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0"/>
              <a:t>⚠️ Challenges Faced</a:t>
            </a:r>
            <a:endParaRPr b="0"/>
          </a:p>
        </p:txBody>
      </p:sp>
      <p:sp>
        <p:nvSpPr>
          <p:cNvPr id="680" name="Google Shape;680;p54"/>
          <p:cNvSpPr txBox="1">
            <a:spLocks noGrp="1"/>
          </p:cNvSpPr>
          <p:nvPr>
            <p:ph type="title"/>
          </p:nvPr>
        </p:nvSpPr>
        <p:spPr>
          <a:xfrm>
            <a:off x="1378033" y="1820962"/>
            <a:ext cx="296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+mj-lt"/>
              </a:rPr>
              <a:t>Performance constraints in lower network speed areas</a:t>
            </a:r>
            <a:endParaRPr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title" idx="2"/>
          </p:nvPr>
        </p:nvSpPr>
        <p:spPr>
          <a:xfrm>
            <a:off x="5387117" y="2258675"/>
            <a:ext cx="296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>
                <a:latin typeface="+mn-lt"/>
              </a:rPr>
              <a:t>AR didn’t always work well in low light or with unclear visuals.</a:t>
            </a:r>
            <a:endParaRPr b="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54"/>
          <p:cNvSpPr txBox="1">
            <a:spLocks noGrp="1"/>
          </p:cNvSpPr>
          <p:nvPr>
            <p:ph type="title" idx="4"/>
          </p:nvPr>
        </p:nvSpPr>
        <p:spPr>
          <a:xfrm>
            <a:off x="3271045" y="4041825"/>
            <a:ext cx="296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0" dirty="0">
                <a:latin typeface="+mj-lt"/>
              </a:rPr>
              <a:t>During crowded seasons, the effectiveness of the application can decrease due to the congestion.</a:t>
            </a:r>
            <a:endParaRPr dirty="0"/>
          </a:p>
        </p:txBody>
      </p:sp>
      <p:sp>
        <p:nvSpPr>
          <p:cNvPr id="684" name="Google Shape;684;p54"/>
          <p:cNvSpPr/>
          <p:nvPr/>
        </p:nvSpPr>
        <p:spPr>
          <a:xfrm>
            <a:off x="709133" y="1487058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4"/>
          <p:cNvSpPr/>
          <p:nvPr/>
        </p:nvSpPr>
        <p:spPr>
          <a:xfrm>
            <a:off x="2586283" y="3286833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4753645" y="1487058"/>
            <a:ext cx="5487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54"/>
          <p:cNvGrpSpPr/>
          <p:nvPr/>
        </p:nvGrpSpPr>
        <p:grpSpPr>
          <a:xfrm>
            <a:off x="4905383" y="1701908"/>
            <a:ext cx="245225" cy="329300"/>
            <a:chOff x="7094625" y="1305675"/>
            <a:chExt cx="245225" cy="329300"/>
          </a:xfrm>
        </p:grpSpPr>
        <p:sp>
          <p:nvSpPr>
            <p:cNvPr id="689" name="Google Shape;689;p54"/>
            <p:cNvSpPr/>
            <p:nvPr/>
          </p:nvSpPr>
          <p:spPr>
            <a:xfrm>
              <a:off x="7094625" y="1305675"/>
              <a:ext cx="245225" cy="329300"/>
            </a:xfrm>
            <a:custGeom>
              <a:avLst/>
              <a:gdLst/>
              <a:ahLst/>
              <a:cxnLst/>
              <a:rect l="l" t="t" r="r" b="b"/>
              <a:pathLst>
                <a:path w="9809" h="13172" extrusionOk="0">
                  <a:moveTo>
                    <a:pt x="5885" y="420"/>
                  </a:moveTo>
                  <a:lnTo>
                    <a:pt x="6119" y="467"/>
                  </a:lnTo>
                  <a:lnTo>
                    <a:pt x="6259" y="607"/>
                  </a:lnTo>
                  <a:lnTo>
                    <a:pt x="6352" y="794"/>
                  </a:lnTo>
                  <a:lnTo>
                    <a:pt x="6352" y="1028"/>
                  </a:lnTo>
                  <a:lnTo>
                    <a:pt x="6119" y="2195"/>
                  </a:lnTo>
                  <a:lnTo>
                    <a:pt x="6025" y="2429"/>
                  </a:lnTo>
                  <a:lnTo>
                    <a:pt x="5839" y="2662"/>
                  </a:lnTo>
                  <a:lnTo>
                    <a:pt x="5605" y="2802"/>
                  </a:lnTo>
                  <a:lnTo>
                    <a:pt x="5325" y="2849"/>
                  </a:lnTo>
                  <a:lnTo>
                    <a:pt x="4484" y="2849"/>
                  </a:lnTo>
                  <a:lnTo>
                    <a:pt x="4204" y="2802"/>
                  </a:lnTo>
                  <a:lnTo>
                    <a:pt x="3970" y="2662"/>
                  </a:lnTo>
                  <a:lnTo>
                    <a:pt x="3783" y="2429"/>
                  </a:lnTo>
                  <a:lnTo>
                    <a:pt x="3690" y="2195"/>
                  </a:lnTo>
                  <a:lnTo>
                    <a:pt x="3457" y="1028"/>
                  </a:lnTo>
                  <a:lnTo>
                    <a:pt x="3457" y="794"/>
                  </a:lnTo>
                  <a:lnTo>
                    <a:pt x="3503" y="607"/>
                  </a:lnTo>
                  <a:lnTo>
                    <a:pt x="3690" y="467"/>
                  </a:lnTo>
                  <a:lnTo>
                    <a:pt x="3924" y="420"/>
                  </a:lnTo>
                  <a:close/>
                  <a:moveTo>
                    <a:pt x="6819" y="841"/>
                  </a:moveTo>
                  <a:lnTo>
                    <a:pt x="7100" y="1074"/>
                  </a:lnTo>
                  <a:lnTo>
                    <a:pt x="7380" y="1354"/>
                  </a:lnTo>
                  <a:lnTo>
                    <a:pt x="7660" y="1681"/>
                  </a:lnTo>
                  <a:lnTo>
                    <a:pt x="7847" y="2008"/>
                  </a:lnTo>
                  <a:lnTo>
                    <a:pt x="8034" y="2382"/>
                  </a:lnTo>
                  <a:lnTo>
                    <a:pt x="8127" y="2756"/>
                  </a:lnTo>
                  <a:lnTo>
                    <a:pt x="8221" y="3176"/>
                  </a:lnTo>
                  <a:lnTo>
                    <a:pt x="8221" y="3596"/>
                  </a:lnTo>
                  <a:lnTo>
                    <a:pt x="8174" y="4110"/>
                  </a:lnTo>
                  <a:lnTo>
                    <a:pt x="8080" y="4624"/>
                  </a:lnTo>
                  <a:lnTo>
                    <a:pt x="7940" y="5138"/>
                  </a:lnTo>
                  <a:lnTo>
                    <a:pt x="7707" y="5651"/>
                  </a:lnTo>
                  <a:lnTo>
                    <a:pt x="7427" y="6119"/>
                  </a:lnTo>
                  <a:lnTo>
                    <a:pt x="7100" y="6539"/>
                  </a:lnTo>
                  <a:lnTo>
                    <a:pt x="6773" y="6913"/>
                  </a:lnTo>
                  <a:lnTo>
                    <a:pt x="6352" y="7239"/>
                  </a:lnTo>
                  <a:lnTo>
                    <a:pt x="6492" y="2475"/>
                  </a:lnTo>
                  <a:lnTo>
                    <a:pt x="6539" y="2242"/>
                  </a:lnTo>
                  <a:lnTo>
                    <a:pt x="6773" y="1074"/>
                  </a:lnTo>
                  <a:lnTo>
                    <a:pt x="6819" y="841"/>
                  </a:lnTo>
                  <a:close/>
                  <a:moveTo>
                    <a:pt x="2989" y="841"/>
                  </a:moveTo>
                  <a:lnTo>
                    <a:pt x="3036" y="1074"/>
                  </a:lnTo>
                  <a:lnTo>
                    <a:pt x="3270" y="2242"/>
                  </a:lnTo>
                  <a:lnTo>
                    <a:pt x="3316" y="2475"/>
                  </a:lnTo>
                  <a:lnTo>
                    <a:pt x="3457" y="7239"/>
                  </a:lnTo>
                  <a:lnTo>
                    <a:pt x="3036" y="6913"/>
                  </a:lnTo>
                  <a:lnTo>
                    <a:pt x="2709" y="6539"/>
                  </a:lnTo>
                  <a:lnTo>
                    <a:pt x="2382" y="6119"/>
                  </a:lnTo>
                  <a:lnTo>
                    <a:pt x="2102" y="5651"/>
                  </a:lnTo>
                  <a:lnTo>
                    <a:pt x="1868" y="5138"/>
                  </a:lnTo>
                  <a:lnTo>
                    <a:pt x="1728" y="4624"/>
                  </a:lnTo>
                  <a:lnTo>
                    <a:pt x="1635" y="4110"/>
                  </a:lnTo>
                  <a:lnTo>
                    <a:pt x="1588" y="3596"/>
                  </a:lnTo>
                  <a:lnTo>
                    <a:pt x="1588" y="3176"/>
                  </a:lnTo>
                  <a:lnTo>
                    <a:pt x="1682" y="2756"/>
                  </a:lnTo>
                  <a:lnTo>
                    <a:pt x="1775" y="2382"/>
                  </a:lnTo>
                  <a:lnTo>
                    <a:pt x="1962" y="2008"/>
                  </a:lnTo>
                  <a:lnTo>
                    <a:pt x="2149" y="1681"/>
                  </a:lnTo>
                  <a:lnTo>
                    <a:pt x="2429" y="1354"/>
                  </a:lnTo>
                  <a:lnTo>
                    <a:pt x="2709" y="1074"/>
                  </a:lnTo>
                  <a:lnTo>
                    <a:pt x="2989" y="841"/>
                  </a:lnTo>
                  <a:close/>
                  <a:moveTo>
                    <a:pt x="3503" y="9902"/>
                  </a:moveTo>
                  <a:lnTo>
                    <a:pt x="3503" y="10649"/>
                  </a:lnTo>
                  <a:lnTo>
                    <a:pt x="2429" y="10649"/>
                  </a:lnTo>
                  <a:lnTo>
                    <a:pt x="2336" y="10696"/>
                  </a:lnTo>
                  <a:lnTo>
                    <a:pt x="2289" y="10742"/>
                  </a:lnTo>
                  <a:lnTo>
                    <a:pt x="2289" y="10836"/>
                  </a:lnTo>
                  <a:lnTo>
                    <a:pt x="2289" y="10929"/>
                  </a:lnTo>
                  <a:lnTo>
                    <a:pt x="2336" y="10976"/>
                  </a:lnTo>
                  <a:lnTo>
                    <a:pt x="2429" y="11023"/>
                  </a:lnTo>
                  <a:lnTo>
                    <a:pt x="2476" y="11069"/>
                  </a:lnTo>
                  <a:lnTo>
                    <a:pt x="3503" y="11069"/>
                  </a:lnTo>
                  <a:lnTo>
                    <a:pt x="3550" y="11677"/>
                  </a:lnTo>
                  <a:lnTo>
                    <a:pt x="3550" y="12003"/>
                  </a:lnTo>
                  <a:lnTo>
                    <a:pt x="3643" y="12284"/>
                  </a:lnTo>
                  <a:lnTo>
                    <a:pt x="3830" y="12517"/>
                  </a:lnTo>
                  <a:lnTo>
                    <a:pt x="4017" y="12751"/>
                  </a:lnTo>
                  <a:lnTo>
                    <a:pt x="1868" y="12751"/>
                  </a:lnTo>
                  <a:lnTo>
                    <a:pt x="1588" y="12704"/>
                  </a:lnTo>
                  <a:lnTo>
                    <a:pt x="1308" y="12657"/>
                  </a:lnTo>
                  <a:lnTo>
                    <a:pt x="1074" y="12517"/>
                  </a:lnTo>
                  <a:lnTo>
                    <a:pt x="841" y="12330"/>
                  </a:lnTo>
                  <a:lnTo>
                    <a:pt x="701" y="12144"/>
                  </a:lnTo>
                  <a:lnTo>
                    <a:pt x="561" y="11863"/>
                  </a:lnTo>
                  <a:lnTo>
                    <a:pt x="467" y="11630"/>
                  </a:lnTo>
                  <a:lnTo>
                    <a:pt x="421" y="11350"/>
                  </a:lnTo>
                  <a:lnTo>
                    <a:pt x="467" y="11069"/>
                  </a:lnTo>
                  <a:lnTo>
                    <a:pt x="561" y="10789"/>
                  </a:lnTo>
                  <a:lnTo>
                    <a:pt x="701" y="10556"/>
                  </a:lnTo>
                  <a:lnTo>
                    <a:pt x="841" y="10322"/>
                  </a:lnTo>
                  <a:lnTo>
                    <a:pt x="1074" y="10182"/>
                  </a:lnTo>
                  <a:lnTo>
                    <a:pt x="1308" y="10042"/>
                  </a:lnTo>
                  <a:lnTo>
                    <a:pt x="1588" y="9948"/>
                  </a:lnTo>
                  <a:lnTo>
                    <a:pt x="1868" y="9902"/>
                  </a:lnTo>
                  <a:close/>
                  <a:moveTo>
                    <a:pt x="6025" y="3036"/>
                  </a:moveTo>
                  <a:lnTo>
                    <a:pt x="5885" y="10415"/>
                  </a:lnTo>
                  <a:lnTo>
                    <a:pt x="5932" y="10649"/>
                  </a:lnTo>
                  <a:lnTo>
                    <a:pt x="6072" y="10883"/>
                  </a:lnTo>
                  <a:lnTo>
                    <a:pt x="6259" y="11023"/>
                  </a:lnTo>
                  <a:lnTo>
                    <a:pt x="6492" y="11069"/>
                  </a:lnTo>
                  <a:lnTo>
                    <a:pt x="7333" y="11069"/>
                  </a:lnTo>
                  <a:lnTo>
                    <a:pt x="7380" y="11023"/>
                  </a:lnTo>
                  <a:lnTo>
                    <a:pt x="7473" y="10976"/>
                  </a:lnTo>
                  <a:lnTo>
                    <a:pt x="7520" y="10929"/>
                  </a:lnTo>
                  <a:lnTo>
                    <a:pt x="7520" y="10836"/>
                  </a:lnTo>
                  <a:lnTo>
                    <a:pt x="7520" y="10742"/>
                  </a:lnTo>
                  <a:lnTo>
                    <a:pt x="7473" y="10696"/>
                  </a:lnTo>
                  <a:lnTo>
                    <a:pt x="7380" y="10649"/>
                  </a:lnTo>
                  <a:lnTo>
                    <a:pt x="6492" y="10649"/>
                  </a:lnTo>
                  <a:lnTo>
                    <a:pt x="6446" y="10602"/>
                  </a:lnTo>
                  <a:lnTo>
                    <a:pt x="6352" y="10556"/>
                  </a:lnTo>
                  <a:lnTo>
                    <a:pt x="6306" y="10509"/>
                  </a:lnTo>
                  <a:lnTo>
                    <a:pt x="6306" y="10415"/>
                  </a:lnTo>
                  <a:lnTo>
                    <a:pt x="6306" y="9902"/>
                  </a:lnTo>
                  <a:lnTo>
                    <a:pt x="7940" y="9902"/>
                  </a:lnTo>
                  <a:lnTo>
                    <a:pt x="8221" y="9948"/>
                  </a:lnTo>
                  <a:lnTo>
                    <a:pt x="8501" y="10042"/>
                  </a:lnTo>
                  <a:lnTo>
                    <a:pt x="8734" y="10182"/>
                  </a:lnTo>
                  <a:lnTo>
                    <a:pt x="8968" y="10322"/>
                  </a:lnTo>
                  <a:lnTo>
                    <a:pt x="9108" y="10556"/>
                  </a:lnTo>
                  <a:lnTo>
                    <a:pt x="9248" y="10789"/>
                  </a:lnTo>
                  <a:lnTo>
                    <a:pt x="9342" y="11069"/>
                  </a:lnTo>
                  <a:lnTo>
                    <a:pt x="9342" y="11350"/>
                  </a:lnTo>
                  <a:lnTo>
                    <a:pt x="9342" y="11630"/>
                  </a:lnTo>
                  <a:lnTo>
                    <a:pt x="9248" y="11863"/>
                  </a:lnTo>
                  <a:lnTo>
                    <a:pt x="9108" y="12144"/>
                  </a:lnTo>
                  <a:lnTo>
                    <a:pt x="8968" y="12330"/>
                  </a:lnTo>
                  <a:lnTo>
                    <a:pt x="8734" y="12517"/>
                  </a:lnTo>
                  <a:lnTo>
                    <a:pt x="8501" y="12657"/>
                  </a:lnTo>
                  <a:lnTo>
                    <a:pt x="8221" y="12704"/>
                  </a:lnTo>
                  <a:lnTo>
                    <a:pt x="7940" y="12751"/>
                  </a:lnTo>
                  <a:lnTo>
                    <a:pt x="4811" y="12751"/>
                  </a:lnTo>
                  <a:lnTo>
                    <a:pt x="4624" y="12657"/>
                  </a:lnTo>
                  <a:lnTo>
                    <a:pt x="4437" y="12564"/>
                  </a:lnTo>
                  <a:lnTo>
                    <a:pt x="4297" y="12424"/>
                  </a:lnTo>
                  <a:lnTo>
                    <a:pt x="4157" y="12284"/>
                  </a:lnTo>
                  <a:lnTo>
                    <a:pt x="4064" y="12097"/>
                  </a:lnTo>
                  <a:lnTo>
                    <a:pt x="3970" y="11910"/>
                  </a:lnTo>
                  <a:lnTo>
                    <a:pt x="3970" y="11677"/>
                  </a:lnTo>
                  <a:lnTo>
                    <a:pt x="3783" y="3036"/>
                  </a:lnTo>
                  <a:lnTo>
                    <a:pt x="4110" y="3176"/>
                  </a:lnTo>
                  <a:lnTo>
                    <a:pt x="4297" y="3269"/>
                  </a:lnTo>
                  <a:lnTo>
                    <a:pt x="5512" y="3269"/>
                  </a:lnTo>
                  <a:lnTo>
                    <a:pt x="5698" y="3176"/>
                  </a:lnTo>
                  <a:lnTo>
                    <a:pt x="6025" y="3036"/>
                  </a:lnTo>
                  <a:close/>
                  <a:moveTo>
                    <a:pt x="3924" y="0"/>
                  </a:moveTo>
                  <a:lnTo>
                    <a:pt x="3690" y="47"/>
                  </a:lnTo>
                  <a:lnTo>
                    <a:pt x="3503" y="93"/>
                  </a:lnTo>
                  <a:lnTo>
                    <a:pt x="2989" y="327"/>
                  </a:lnTo>
                  <a:lnTo>
                    <a:pt x="2569" y="654"/>
                  </a:lnTo>
                  <a:lnTo>
                    <a:pt x="2149" y="1028"/>
                  </a:lnTo>
                  <a:lnTo>
                    <a:pt x="1822" y="1448"/>
                  </a:lnTo>
                  <a:lnTo>
                    <a:pt x="1542" y="1915"/>
                  </a:lnTo>
                  <a:lnTo>
                    <a:pt x="1308" y="2475"/>
                  </a:lnTo>
                  <a:lnTo>
                    <a:pt x="1215" y="2989"/>
                  </a:lnTo>
                  <a:lnTo>
                    <a:pt x="1168" y="3596"/>
                  </a:lnTo>
                  <a:lnTo>
                    <a:pt x="1215" y="4157"/>
                  </a:lnTo>
                  <a:lnTo>
                    <a:pt x="1308" y="4764"/>
                  </a:lnTo>
                  <a:lnTo>
                    <a:pt x="1542" y="5418"/>
                  </a:lnTo>
                  <a:lnTo>
                    <a:pt x="1822" y="5978"/>
                  </a:lnTo>
                  <a:lnTo>
                    <a:pt x="2149" y="6539"/>
                  </a:lnTo>
                  <a:lnTo>
                    <a:pt x="2569" y="7006"/>
                  </a:lnTo>
                  <a:lnTo>
                    <a:pt x="2989" y="7426"/>
                  </a:lnTo>
                  <a:lnTo>
                    <a:pt x="3457" y="7753"/>
                  </a:lnTo>
                  <a:lnTo>
                    <a:pt x="3503" y="9481"/>
                  </a:lnTo>
                  <a:lnTo>
                    <a:pt x="1868" y="9481"/>
                  </a:lnTo>
                  <a:lnTo>
                    <a:pt x="1495" y="9528"/>
                  </a:lnTo>
                  <a:lnTo>
                    <a:pt x="1121" y="9621"/>
                  </a:lnTo>
                  <a:lnTo>
                    <a:pt x="841" y="9808"/>
                  </a:lnTo>
                  <a:lnTo>
                    <a:pt x="561" y="10042"/>
                  </a:lnTo>
                  <a:lnTo>
                    <a:pt x="327" y="10322"/>
                  </a:lnTo>
                  <a:lnTo>
                    <a:pt x="187" y="10602"/>
                  </a:lnTo>
                  <a:lnTo>
                    <a:pt x="47" y="10976"/>
                  </a:lnTo>
                  <a:lnTo>
                    <a:pt x="0" y="11350"/>
                  </a:lnTo>
                  <a:lnTo>
                    <a:pt x="47" y="11723"/>
                  </a:lnTo>
                  <a:lnTo>
                    <a:pt x="187" y="12050"/>
                  </a:lnTo>
                  <a:lnTo>
                    <a:pt x="327" y="12377"/>
                  </a:lnTo>
                  <a:lnTo>
                    <a:pt x="561" y="12657"/>
                  </a:lnTo>
                  <a:lnTo>
                    <a:pt x="841" y="12844"/>
                  </a:lnTo>
                  <a:lnTo>
                    <a:pt x="1121" y="13031"/>
                  </a:lnTo>
                  <a:lnTo>
                    <a:pt x="1495" y="13124"/>
                  </a:lnTo>
                  <a:lnTo>
                    <a:pt x="1868" y="13171"/>
                  </a:lnTo>
                  <a:lnTo>
                    <a:pt x="7940" y="13171"/>
                  </a:lnTo>
                  <a:lnTo>
                    <a:pt x="8314" y="13124"/>
                  </a:lnTo>
                  <a:lnTo>
                    <a:pt x="8641" y="13031"/>
                  </a:lnTo>
                  <a:lnTo>
                    <a:pt x="8968" y="12844"/>
                  </a:lnTo>
                  <a:lnTo>
                    <a:pt x="9248" y="12657"/>
                  </a:lnTo>
                  <a:lnTo>
                    <a:pt x="9482" y="12377"/>
                  </a:lnTo>
                  <a:lnTo>
                    <a:pt x="9622" y="12050"/>
                  </a:lnTo>
                  <a:lnTo>
                    <a:pt x="9762" y="11723"/>
                  </a:lnTo>
                  <a:lnTo>
                    <a:pt x="9809" y="11350"/>
                  </a:lnTo>
                  <a:lnTo>
                    <a:pt x="9762" y="10976"/>
                  </a:lnTo>
                  <a:lnTo>
                    <a:pt x="9622" y="10602"/>
                  </a:lnTo>
                  <a:lnTo>
                    <a:pt x="9482" y="10322"/>
                  </a:lnTo>
                  <a:lnTo>
                    <a:pt x="9248" y="10042"/>
                  </a:lnTo>
                  <a:lnTo>
                    <a:pt x="8968" y="9808"/>
                  </a:lnTo>
                  <a:lnTo>
                    <a:pt x="8641" y="9621"/>
                  </a:lnTo>
                  <a:lnTo>
                    <a:pt x="8314" y="9528"/>
                  </a:lnTo>
                  <a:lnTo>
                    <a:pt x="7940" y="9481"/>
                  </a:lnTo>
                  <a:lnTo>
                    <a:pt x="6306" y="9481"/>
                  </a:lnTo>
                  <a:lnTo>
                    <a:pt x="6352" y="7753"/>
                  </a:lnTo>
                  <a:lnTo>
                    <a:pt x="6819" y="7426"/>
                  </a:lnTo>
                  <a:lnTo>
                    <a:pt x="7240" y="7006"/>
                  </a:lnTo>
                  <a:lnTo>
                    <a:pt x="7660" y="6539"/>
                  </a:lnTo>
                  <a:lnTo>
                    <a:pt x="7987" y="5978"/>
                  </a:lnTo>
                  <a:lnTo>
                    <a:pt x="8267" y="5418"/>
                  </a:lnTo>
                  <a:lnTo>
                    <a:pt x="8501" y="4764"/>
                  </a:lnTo>
                  <a:lnTo>
                    <a:pt x="8594" y="4157"/>
                  </a:lnTo>
                  <a:lnTo>
                    <a:pt x="8641" y="3596"/>
                  </a:lnTo>
                  <a:lnTo>
                    <a:pt x="8594" y="2989"/>
                  </a:lnTo>
                  <a:lnTo>
                    <a:pt x="8501" y="2475"/>
                  </a:lnTo>
                  <a:lnTo>
                    <a:pt x="8267" y="1915"/>
                  </a:lnTo>
                  <a:lnTo>
                    <a:pt x="7987" y="1448"/>
                  </a:lnTo>
                  <a:lnTo>
                    <a:pt x="7660" y="1028"/>
                  </a:lnTo>
                  <a:lnTo>
                    <a:pt x="7240" y="654"/>
                  </a:lnTo>
                  <a:lnTo>
                    <a:pt x="6819" y="327"/>
                  </a:lnTo>
                  <a:lnTo>
                    <a:pt x="6306" y="93"/>
                  </a:lnTo>
                  <a:lnTo>
                    <a:pt x="6119" y="47"/>
                  </a:lnTo>
                  <a:lnTo>
                    <a:pt x="5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7190375" y="1340700"/>
              <a:ext cx="17525" cy="18700"/>
            </a:xfrm>
            <a:custGeom>
              <a:avLst/>
              <a:gdLst/>
              <a:ahLst/>
              <a:cxnLst/>
              <a:rect l="l" t="t" r="r" b="b"/>
              <a:pathLst>
                <a:path w="701" h="748" extrusionOk="0">
                  <a:moveTo>
                    <a:pt x="234" y="0"/>
                  </a:moveTo>
                  <a:lnTo>
                    <a:pt x="140" y="47"/>
                  </a:lnTo>
                  <a:lnTo>
                    <a:pt x="94" y="94"/>
                  </a:lnTo>
                  <a:lnTo>
                    <a:pt x="47" y="140"/>
                  </a:lnTo>
                  <a:lnTo>
                    <a:pt x="0" y="234"/>
                  </a:lnTo>
                  <a:lnTo>
                    <a:pt x="47" y="327"/>
                  </a:lnTo>
                  <a:lnTo>
                    <a:pt x="94" y="374"/>
                  </a:lnTo>
                  <a:lnTo>
                    <a:pt x="374" y="654"/>
                  </a:lnTo>
                  <a:lnTo>
                    <a:pt x="421" y="701"/>
                  </a:lnTo>
                  <a:lnTo>
                    <a:pt x="514" y="747"/>
                  </a:lnTo>
                  <a:lnTo>
                    <a:pt x="607" y="701"/>
                  </a:lnTo>
                  <a:lnTo>
                    <a:pt x="654" y="654"/>
                  </a:lnTo>
                  <a:lnTo>
                    <a:pt x="701" y="607"/>
                  </a:lnTo>
                  <a:lnTo>
                    <a:pt x="701" y="514"/>
                  </a:lnTo>
                  <a:lnTo>
                    <a:pt x="701" y="421"/>
                  </a:lnTo>
                  <a:lnTo>
                    <a:pt x="654" y="374"/>
                  </a:lnTo>
                  <a:lnTo>
                    <a:pt x="374" y="94"/>
                  </a:lnTo>
                  <a:lnTo>
                    <a:pt x="327" y="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7226575" y="1340700"/>
              <a:ext cx="17525" cy="18700"/>
            </a:xfrm>
            <a:custGeom>
              <a:avLst/>
              <a:gdLst/>
              <a:ahLst/>
              <a:cxnLst/>
              <a:rect l="l" t="t" r="r" b="b"/>
              <a:pathLst>
                <a:path w="701" h="748" extrusionOk="0">
                  <a:moveTo>
                    <a:pt x="467" y="0"/>
                  </a:moveTo>
                  <a:lnTo>
                    <a:pt x="374" y="47"/>
                  </a:lnTo>
                  <a:lnTo>
                    <a:pt x="327" y="94"/>
                  </a:lnTo>
                  <a:lnTo>
                    <a:pt x="47" y="374"/>
                  </a:lnTo>
                  <a:lnTo>
                    <a:pt x="0" y="421"/>
                  </a:lnTo>
                  <a:lnTo>
                    <a:pt x="0" y="514"/>
                  </a:lnTo>
                  <a:lnTo>
                    <a:pt x="0" y="607"/>
                  </a:lnTo>
                  <a:lnTo>
                    <a:pt x="47" y="654"/>
                  </a:lnTo>
                  <a:lnTo>
                    <a:pt x="93" y="701"/>
                  </a:lnTo>
                  <a:lnTo>
                    <a:pt x="187" y="747"/>
                  </a:lnTo>
                  <a:lnTo>
                    <a:pt x="280" y="701"/>
                  </a:lnTo>
                  <a:lnTo>
                    <a:pt x="327" y="654"/>
                  </a:lnTo>
                  <a:lnTo>
                    <a:pt x="607" y="374"/>
                  </a:lnTo>
                  <a:lnTo>
                    <a:pt x="654" y="327"/>
                  </a:lnTo>
                  <a:lnTo>
                    <a:pt x="701" y="234"/>
                  </a:lnTo>
                  <a:lnTo>
                    <a:pt x="654" y="140"/>
                  </a:lnTo>
                  <a:lnTo>
                    <a:pt x="607" y="94"/>
                  </a:lnTo>
                  <a:lnTo>
                    <a:pt x="561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54"/>
          <p:cNvGrpSpPr/>
          <p:nvPr/>
        </p:nvGrpSpPr>
        <p:grpSpPr>
          <a:xfrm>
            <a:off x="829333" y="1701908"/>
            <a:ext cx="308300" cy="329300"/>
            <a:chOff x="2517375" y="2008600"/>
            <a:chExt cx="308300" cy="329300"/>
          </a:xfrm>
        </p:grpSpPr>
        <p:sp>
          <p:nvSpPr>
            <p:cNvPr id="693" name="Google Shape;693;p54"/>
            <p:cNvSpPr/>
            <p:nvPr/>
          </p:nvSpPr>
          <p:spPr>
            <a:xfrm>
              <a:off x="2590950" y="21639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34" y="0"/>
                  </a:moveTo>
                  <a:lnTo>
                    <a:pt x="141" y="47"/>
                  </a:lnTo>
                  <a:lnTo>
                    <a:pt x="94" y="93"/>
                  </a:lnTo>
                  <a:lnTo>
                    <a:pt x="47" y="140"/>
                  </a:lnTo>
                  <a:lnTo>
                    <a:pt x="0" y="234"/>
                  </a:lnTo>
                  <a:lnTo>
                    <a:pt x="47" y="327"/>
                  </a:lnTo>
                  <a:lnTo>
                    <a:pt x="94" y="374"/>
                  </a:lnTo>
                  <a:lnTo>
                    <a:pt x="141" y="420"/>
                  </a:lnTo>
                  <a:lnTo>
                    <a:pt x="234" y="467"/>
                  </a:lnTo>
                  <a:lnTo>
                    <a:pt x="327" y="420"/>
                  </a:lnTo>
                  <a:lnTo>
                    <a:pt x="421" y="374"/>
                  </a:lnTo>
                  <a:lnTo>
                    <a:pt x="468" y="327"/>
                  </a:lnTo>
                  <a:lnTo>
                    <a:pt x="468" y="234"/>
                  </a:lnTo>
                  <a:lnTo>
                    <a:pt x="468" y="140"/>
                  </a:lnTo>
                  <a:lnTo>
                    <a:pt x="421" y="93"/>
                  </a:lnTo>
                  <a:lnTo>
                    <a:pt x="327" y="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4"/>
            <p:cNvSpPr/>
            <p:nvPr/>
          </p:nvSpPr>
          <p:spPr>
            <a:xfrm>
              <a:off x="2571100" y="2144050"/>
              <a:ext cx="11700" cy="10525"/>
            </a:xfrm>
            <a:custGeom>
              <a:avLst/>
              <a:gdLst/>
              <a:ahLst/>
              <a:cxnLst/>
              <a:rect l="l" t="t" r="r" b="b"/>
              <a:pathLst>
                <a:path w="468" h="421" extrusionOk="0">
                  <a:moveTo>
                    <a:pt x="141" y="0"/>
                  </a:moveTo>
                  <a:lnTo>
                    <a:pt x="47" y="47"/>
                  </a:lnTo>
                  <a:lnTo>
                    <a:pt x="0" y="140"/>
                  </a:lnTo>
                  <a:lnTo>
                    <a:pt x="0" y="234"/>
                  </a:lnTo>
                  <a:lnTo>
                    <a:pt x="0" y="280"/>
                  </a:lnTo>
                  <a:lnTo>
                    <a:pt x="47" y="374"/>
                  </a:lnTo>
                  <a:lnTo>
                    <a:pt x="141" y="420"/>
                  </a:lnTo>
                  <a:lnTo>
                    <a:pt x="327" y="420"/>
                  </a:lnTo>
                  <a:lnTo>
                    <a:pt x="374" y="374"/>
                  </a:lnTo>
                  <a:lnTo>
                    <a:pt x="421" y="280"/>
                  </a:lnTo>
                  <a:lnTo>
                    <a:pt x="468" y="234"/>
                  </a:lnTo>
                  <a:lnTo>
                    <a:pt x="421" y="140"/>
                  </a:lnTo>
                  <a:lnTo>
                    <a:pt x="374" y="4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4"/>
            <p:cNvSpPr/>
            <p:nvPr/>
          </p:nvSpPr>
          <p:spPr>
            <a:xfrm>
              <a:off x="2517375" y="2008600"/>
              <a:ext cx="308300" cy="329300"/>
            </a:xfrm>
            <a:custGeom>
              <a:avLst/>
              <a:gdLst/>
              <a:ahLst/>
              <a:cxnLst/>
              <a:rect l="l" t="t" r="r" b="b"/>
              <a:pathLst>
                <a:path w="12332" h="13172" extrusionOk="0">
                  <a:moveTo>
                    <a:pt x="10417" y="934"/>
                  </a:moveTo>
                  <a:lnTo>
                    <a:pt x="10557" y="981"/>
                  </a:lnTo>
                  <a:lnTo>
                    <a:pt x="10697" y="1028"/>
                  </a:lnTo>
                  <a:lnTo>
                    <a:pt x="10837" y="1121"/>
                  </a:lnTo>
                  <a:lnTo>
                    <a:pt x="10884" y="1261"/>
                  </a:lnTo>
                  <a:lnTo>
                    <a:pt x="10977" y="1355"/>
                  </a:lnTo>
                  <a:lnTo>
                    <a:pt x="11117" y="1401"/>
                  </a:lnTo>
                  <a:lnTo>
                    <a:pt x="11678" y="1401"/>
                  </a:lnTo>
                  <a:lnTo>
                    <a:pt x="11818" y="1495"/>
                  </a:lnTo>
                  <a:lnTo>
                    <a:pt x="11864" y="1635"/>
                  </a:lnTo>
                  <a:lnTo>
                    <a:pt x="11911" y="1775"/>
                  </a:lnTo>
                  <a:lnTo>
                    <a:pt x="11864" y="1962"/>
                  </a:lnTo>
                  <a:lnTo>
                    <a:pt x="11818" y="2102"/>
                  </a:lnTo>
                  <a:lnTo>
                    <a:pt x="11678" y="2195"/>
                  </a:lnTo>
                  <a:lnTo>
                    <a:pt x="11164" y="2195"/>
                  </a:lnTo>
                  <a:lnTo>
                    <a:pt x="11070" y="2242"/>
                  </a:lnTo>
                  <a:lnTo>
                    <a:pt x="11024" y="2289"/>
                  </a:lnTo>
                  <a:lnTo>
                    <a:pt x="10977" y="2335"/>
                  </a:lnTo>
                  <a:lnTo>
                    <a:pt x="10930" y="2429"/>
                  </a:lnTo>
                  <a:lnTo>
                    <a:pt x="10930" y="6399"/>
                  </a:lnTo>
                  <a:lnTo>
                    <a:pt x="10930" y="6632"/>
                  </a:lnTo>
                  <a:lnTo>
                    <a:pt x="10837" y="6866"/>
                  </a:lnTo>
                  <a:lnTo>
                    <a:pt x="10743" y="7099"/>
                  </a:lnTo>
                  <a:lnTo>
                    <a:pt x="10603" y="7286"/>
                  </a:lnTo>
                  <a:lnTo>
                    <a:pt x="10417" y="7426"/>
                  </a:lnTo>
                  <a:lnTo>
                    <a:pt x="10183" y="7567"/>
                  </a:lnTo>
                  <a:lnTo>
                    <a:pt x="9949" y="7613"/>
                  </a:lnTo>
                  <a:lnTo>
                    <a:pt x="9716" y="7660"/>
                  </a:lnTo>
                  <a:lnTo>
                    <a:pt x="8735" y="7660"/>
                  </a:lnTo>
                  <a:lnTo>
                    <a:pt x="8688" y="7707"/>
                  </a:lnTo>
                  <a:lnTo>
                    <a:pt x="8642" y="7800"/>
                  </a:lnTo>
                  <a:lnTo>
                    <a:pt x="8642" y="7847"/>
                  </a:lnTo>
                  <a:lnTo>
                    <a:pt x="8642" y="8687"/>
                  </a:lnTo>
                  <a:lnTo>
                    <a:pt x="8595" y="8874"/>
                  </a:lnTo>
                  <a:lnTo>
                    <a:pt x="8548" y="9061"/>
                  </a:lnTo>
                  <a:lnTo>
                    <a:pt x="8455" y="9248"/>
                  </a:lnTo>
                  <a:lnTo>
                    <a:pt x="8361" y="9435"/>
                  </a:lnTo>
                  <a:lnTo>
                    <a:pt x="8221" y="9528"/>
                  </a:lnTo>
                  <a:lnTo>
                    <a:pt x="8081" y="9668"/>
                  </a:lnTo>
                  <a:lnTo>
                    <a:pt x="7894" y="9762"/>
                  </a:lnTo>
                  <a:lnTo>
                    <a:pt x="7708" y="9808"/>
                  </a:lnTo>
                  <a:lnTo>
                    <a:pt x="7708" y="7847"/>
                  </a:lnTo>
                  <a:lnTo>
                    <a:pt x="7661" y="7800"/>
                  </a:lnTo>
                  <a:lnTo>
                    <a:pt x="7614" y="7707"/>
                  </a:lnTo>
                  <a:lnTo>
                    <a:pt x="7567" y="7660"/>
                  </a:lnTo>
                  <a:lnTo>
                    <a:pt x="2710" y="7660"/>
                  </a:lnTo>
                  <a:lnTo>
                    <a:pt x="2617" y="7707"/>
                  </a:lnTo>
                  <a:lnTo>
                    <a:pt x="2570" y="7800"/>
                  </a:lnTo>
                  <a:lnTo>
                    <a:pt x="2570" y="7847"/>
                  </a:lnTo>
                  <a:lnTo>
                    <a:pt x="2570" y="8687"/>
                  </a:lnTo>
                  <a:lnTo>
                    <a:pt x="2570" y="8874"/>
                  </a:lnTo>
                  <a:lnTo>
                    <a:pt x="2476" y="9061"/>
                  </a:lnTo>
                  <a:lnTo>
                    <a:pt x="2430" y="9248"/>
                  </a:lnTo>
                  <a:lnTo>
                    <a:pt x="2290" y="9435"/>
                  </a:lnTo>
                  <a:lnTo>
                    <a:pt x="2149" y="9528"/>
                  </a:lnTo>
                  <a:lnTo>
                    <a:pt x="2009" y="9668"/>
                  </a:lnTo>
                  <a:lnTo>
                    <a:pt x="1823" y="9762"/>
                  </a:lnTo>
                  <a:lnTo>
                    <a:pt x="1636" y="9808"/>
                  </a:lnTo>
                  <a:lnTo>
                    <a:pt x="1636" y="7847"/>
                  </a:lnTo>
                  <a:lnTo>
                    <a:pt x="1636" y="7800"/>
                  </a:lnTo>
                  <a:lnTo>
                    <a:pt x="1589" y="7707"/>
                  </a:lnTo>
                  <a:lnTo>
                    <a:pt x="1496" y="7660"/>
                  </a:lnTo>
                  <a:lnTo>
                    <a:pt x="888" y="7660"/>
                  </a:lnTo>
                  <a:lnTo>
                    <a:pt x="702" y="7613"/>
                  </a:lnTo>
                  <a:lnTo>
                    <a:pt x="561" y="7520"/>
                  </a:lnTo>
                  <a:lnTo>
                    <a:pt x="468" y="7380"/>
                  </a:lnTo>
                  <a:lnTo>
                    <a:pt x="421" y="7193"/>
                  </a:lnTo>
                  <a:lnTo>
                    <a:pt x="468" y="6679"/>
                  </a:lnTo>
                  <a:lnTo>
                    <a:pt x="608" y="6165"/>
                  </a:lnTo>
                  <a:lnTo>
                    <a:pt x="795" y="5698"/>
                  </a:lnTo>
                  <a:lnTo>
                    <a:pt x="1075" y="5325"/>
                  </a:lnTo>
                  <a:lnTo>
                    <a:pt x="1449" y="4951"/>
                  </a:lnTo>
                  <a:lnTo>
                    <a:pt x="1869" y="4671"/>
                  </a:lnTo>
                  <a:lnTo>
                    <a:pt x="2336" y="4437"/>
                  </a:lnTo>
                  <a:lnTo>
                    <a:pt x="2850" y="4344"/>
                  </a:lnTo>
                  <a:lnTo>
                    <a:pt x="2943" y="4250"/>
                  </a:lnTo>
                  <a:lnTo>
                    <a:pt x="2990" y="4110"/>
                  </a:lnTo>
                  <a:lnTo>
                    <a:pt x="3037" y="3783"/>
                  </a:lnTo>
                  <a:lnTo>
                    <a:pt x="3130" y="3410"/>
                  </a:lnTo>
                  <a:lnTo>
                    <a:pt x="3317" y="3129"/>
                  </a:lnTo>
                  <a:lnTo>
                    <a:pt x="3504" y="2849"/>
                  </a:lnTo>
                  <a:lnTo>
                    <a:pt x="3784" y="2662"/>
                  </a:lnTo>
                  <a:lnTo>
                    <a:pt x="4064" y="2476"/>
                  </a:lnTo>
                  <a:lnTo>
                    <a:pt x="4438" y="2382"/>
                  </a:lnTo>
                  <a:lnTo>
                    <a:pt x="4765" y="2335"/>
                  </a:lnTo>
                  <a:lnTo>
                    <a:pt x="5139" y="2382"/>
                  </a:lnTo>
                  <a:lnTo>
                    <a:pt x="5466" y="2476"/>
                  </a:lnTo>
                  <a:lnTo>
                    <a:pt x="5746" y="2662"/>
                  </a:lnTo>
                  <a:lnTo>
                    <a:pt x="6026" y="2849"/>
                  </a:lnTo>
                  <a:lnTo>
                    <a:pt x="6213" y="3129"/>
                  </a:lnTo>
                  <a:lnTo>
                    <a:pt x="6400" y="3410"/>
                  </a:lnTo>
                  <a:lnTo>
                    <a:pt x="6493" y="3783"/>
                  </a:lnTo>
                  <a:lnTo>
                    <a:pt x="6540" y="4110"/>
                  </a:lnTo>
                  <a:lnTo>
                    <a:pt x="6587" y="4250"/>
                  </a:lnTo>
                  <a:lnTo>
                    <a:pt x="6727" y="4344"/>
                  </a:lnTo>
                  <a:lnTo>
                    <a:pt x="7054" y="4390"/>
                  </a:lnTo>
                  <a:lnTo>
                    <a:pt x="7334" y="4531"/>
                  </a:lnTo>
                  <a:lnTo>
                    <a:pt x="7661" y="4671"/>
                  </a:lnTo>
                  <a:lnTo>
                    <a:pt x="7941" y="4858"/>
                  </a:lnTo>
                  <a:lnTo>
                    <a:pt x="8175" y="5044"/>
                  </a:lnTo>
                  <a:lnTo>
                    <a:pt x="8408" y="5278"/>
                  </a:lnTo>
                  <a:lnTo>
                    <a:pt x="8642" y="5558"/>
                  </a:lnTo>
                  <a:lnTo>
                    <a:pt x="8782" y="5838"/>
                  </a:lnTo>
                  <a:lnTo>
                    <a:pt x="8875" y="5932"/>
                  </a:lnTo>
                  <a:lnTo>
                    <a:pt x="9015" y="5979"/>
                  </a:lnTo>
                  <a:lnTo>
                    <a:pt x="9202" y="5932"/>
                  </a:lnTo>
                  <a:lnTo>
                    <a:pt x="9342" y="5885"/>
                  </a:lnTo>
                  <a:lnTo>
                    <a:pt x="9529" y="5792"/>
                  </a:lnTo>
                  <a:lnTo>
                    <a:pt x="9669" y="5652"/>
                  </a:lnTo>
                  <a:lnTo>
                    <a:pt x="9763" y="5511"/>
                  </a:lnTo>
                  <a:lnTo>
                    <a:pt x="9856" y="5371"/>
                  </a:lnTo>
                  <a:lnTo>
                    <a:pt x="9903" y="5185"/>
                  </a:lnTo>
                  <a:lnTo>
                    <a:pt x="9903" y="4998"/>
                  </a:lnTo>
                  <a:lnTo>
                    <a:pt x="9903" y="934"/>
                  </a:lnTo>
                  <a:close/>
                  <a:moveTo>
                    <a:pt x="9623" y="0"/>
                  </a:moveTo>
                  <a:lnTo>
                    <a:pt x="9529" y="47"/>
                  </a:lnTo>
                  <a:lnTo>
                    <a:pt x="9482" y="94"/>
                  </a:lnTo>
                  <a:lnTo>
                    <a:pt x="9482" y="187"/>
                  </a:lnTo>
                  <a:lnTo>
                    <a:pt x="9482" y="4998"/>
                  </a:lnTo>
                  <a:lnTo>
                    <a:pt x="9482" y="5185"/>
                  </a:lnTo>
                  <a:lnTo>
                    <a:pt x="9389" y="5325"/>
                  </a:lnTo>
                  <a:lnTo>
                    <a:pt x="9249" y="5465"/>
                  </a:lnTo>
                  <a:lnTo>
                    <a:pt x="9109" y="5511"/>
                  </a:lnTo>
                  <a:lnTo>
                    <a:pt x="8922" y="5231"/>
                  </a:lnTo>
                  <a:lnTo>
                    <a:pt x="8688" y="4951"/>
                  </a:lnTo>
                  <a:lnTo>
                    <a:pt x="8455" y="4717"/>
                  </a:lnTo>
                  <a:lnTo>
                    <a:pt x="8175" y="4484"/>
                  </a:lnTo>
                  <a:lnTo>
                    <a:pt x="7894" y="4297"/>
                  </a:lnTo>
                  <a:lnTo>
                    <a:pt x="7614" y="4157"/>
                  </a:lnTo>
                  <a:lnTo>
                    <a:pt x="7287" y="4017"/>
                  </a:lnTo>
                  <a:lnTo>
                    <a:pt x="6960" y="3923"/>
                  </a:lnTo>
                  <a:lnTo>
                    <a:pt x="6867" y="3550"/>
                  </a:lnTo>
                  <a:lnTo>
                    <a:pt x="6727" y="3129"/>
                  </a:lnTo>
                  <a:lnTo>
                    <a:pt x="6540" y="2802"/>
                  </a:lnTo>
                  <a:lnTo>
                    <a:pt x="6260" y="2522"/>
                  </a:lnTo>
                  <a:lnTo>
                    <a:pt x="5933" y="2289"/>
                  </a:lnTo>
                  <a:lnTo>
                    <a:pt x="5606" y="2102"/>
                  </a:lnTo>
                  <a:lnTo>
                    <a:pt x="5185" y="1962"/>
                  </a:lnTo>
                  <a:lnTo>
                    <a:pt x="4765" y="1915"/>
                  </a:lnTo>
                  <a:lnTo>
                    <a:pt x="4345" y="1962"/>
                  </a:lnTo>
                  <a:lnTo>
                    <a:pt x="3971" y="2102"/>
                  </a:lnTo>
                  <a:lnTo>
                    <a:pt x="3597" y="2289"/>
                  </a:lnTo>
                  <a:lnTo>
                    <a:pt x="3270" y="2522"/>
                  </a:lnTo>
                  <a:lnTo>
                    <a:pt x="3037" y="2802"/>
                  </a:lnTo>
                  <a:lnTo>
                    <a:pt x="2803" y="3129"/>
                  </a:lnTo>
                  <a:lnTo>
                    <a:pt x="2663" y="3550"/>
                  </a:lnTo>
                  <a:lnTo>
                    <a:pt x="2570" y="3923"/>
                  </a:lnTo>
                  <a:lnTo>
                    <a:pt x="2056" y="4110"/>
                  </a:lnTo>
                  <a:lnTo>
                    <a:pt x="1589" y="4344"/>
                  </a:lnTo>
                  <a:lnTo>
                    <a:pt x="1169" y="4671"/>
                  </a:lnTo>
                  <a:lnTo>
                    <a:pt x="795" y="5044"/>
                  </a:lnTo>
                  <a:lnTo>
                    <a:pt x="421" y="5511"/>
                  </a:lnTo>
                  <a:lnTo>
                    <a:pt x="188" y="6025"/>
                  </a:lnTo>
                  <a:lnTo>
                    <a:pt x="48" y="6586"/>
                  </a:lnTo>
                  <a:lnTo>
                    <a:pt x="1" y="7193"/>
                  </a:lnTo>
                  <a:lnTo>
                    <a:pt x="1" y="10042"/>
                  </a:lnTo>
                  <a:lnTo>
                    <a:pt x="1" y="10135"/>
                  </a:lnTo>
                  <a:lnTo>
                    <a:pt x="48" y="10182"/>
                  </a:lnTo>
                  <a:lnTo>
                    <a:pt x="94" y="10229"/>
                  </a:lnTo>
                  <a:lnTo>
                    <a:pt x="281" y="10229"/>
                  </a:lnTo>
                  <a:lnTo>
                    <a:pt x="328" y="10182"/>
                  </a:lnTo>
                  <a:lnTo>
                    <a:pt x="375" y="10135"/>
                  </a:lnTo>
                  <a:lnTo>
                    <a:pt x="421" y="10042"/>
                  </a:lnTo>
                  <a:lnTo>
                    <a:pt x="421" y="7940"/>
                  </a:lnTo>
                  <a:lnTo>
                    <a:pt x="608" y="8034"/>
                  </a:lnTo>
                  <a:lnTo>
                    <a:pt x="888" y="8080"/>
                  </a:lnTo>
                  <a:lnTo>
                    <a:pt x="1215" y="8080"/>
                  </a:lnTo>
                  <a:lnTo>
                    <a:pt x="1215" y="12938"/>
                  </a:lnTo>
                  <a:lnTo>
                    <a:pt x="1215" y="13031"/>
                  </a:lnTo>
                  <a:lnTo>
                    <a:pt x="1262" y="13078"/>
                  </a:lnTo>
                  <a:lnTo>
                    <a:pt x="1355" y="13125"/>
                  </a:lnTo>
                  <a:lnTo>
                    <a:pt x="1402" y="13171"/>
                  </a:lnTo>
                  <a:lnTo>
                    <a:pt x="1496" y="13125"/>
                  </a:lnTo>
                  <a:lnTo>
                    <a:pt x="1589" y="13078"/>
                  </a:lnTo>
                  <a:lnTo>
                    <a:pt x="1636" y="13031"/>
                  </a:lnTo>
                  <a:lnTo>
                    <a:pt x="1636" y="12938"/>
                  </a:lnTo>
                  <a:lnTo>
                    <a:pt x="1636" y="10229"/>
                  </a:lnTo>
                  <a:lnTo>
                    <a:pt x="1916" y="10182"/>
                  </a:lnTo>
                  <a:lnTo>
                    <a:pt x="2149" y="10042"/>
                  </a:lnTo>
                  <a:lnTo>
                    <a:pt x="2383" y="9902"/>
                  </a:lnTo>
                  <a:lnTo>
                    <a:pt x="2617" y="9715"/>
                  </a:lnTo>
                  <a:lnTo>
                    <a:pt x="2757" y="9481"/>
                  </a:lnTo>
                  <a:lnTo>
                    <a:pt x="2897" y="9248"/>
                  </a:lnTo>
                  <a:lnTo>
                    <a:pt x="2943" y="8968"/>
                  </a:lnTo>
                  <a:lnTo>
                    <a:pt x="2990" y="8687"/>
                  </a:lnTo>
                  <a:lnTo>
                    <a:pt x="2990" y="8080"/>
                  </a:lnTo>
                  <a:lnTo>
                    <a:pt x="7287" y="8080"/>
                  </a:lnTo>
                  <a:lnTo>
                    <a:pt x="7287" y="12938"/>
                  </a:lnTo>
                  <a:lnTo>
                    <a:pt x="7287" y="13031"/>
                  </a:lnTo>
                  <a:lnTo>
                    <a:pt x="7334" y="13078"/>
                  </a:lnTo>
                  <a:lnTo>
                    <a:pt x="7381" y="13125"/>
                  </a:lnTo>
                  <a:lnTo>
                    <a:pt x="7474" y="13171"/>
                  </a:lnTo>
                  <a:lnTo>
                    <a:pt x="7567" y="13125"/>
                  </a:lnTo>
                  <a:lnTo>
                    <a:pt x="7614" y="13078"/>
                  </a:lnTo>
                  <a:lnTo>
                    <a:pt x="7661" y="13031"/>
                  </a:lnTo>
                  <a:lnTo>
                    <a:pt x="7708" y="12938"/>
                  </a:lnTo>
                  <a:lnTo>
                    <a:pt x="7708" y="10229"/>
                  </a:lnTo>
                  <a:lnTo>
                    <a:pt x="7988" y="10182"/>
                  </a:lnTo>
                  <a:lnTo>
                    <a:pt x="8221" y="10042"/>
                  </a:lnTo>
                  <a:lnTo>
                    <a:pt x="8455" y="9902"/>
                  </a:lnTo>
                  <a:lnTo>
                    <a:pt x="8642" y="9715"/>
                  </a:lnTo>
                  <a:lnTo>
                    <a:pt x="8828" y="9481"/>
                  </a:lnTo>
                  <a:lnTo>
                    <a:pt x="8922" y="9248"/>
                  </a:lnTo>
                  <a:lnTo>
                    <a:pt x="9015" y="8968"/>
                  </a:lnTo>
                  <a:lnTo>
                    <a:pt x="9062" y="8687"/>
                  </a:lnTo>
                  <a:lnTo>
                    <a:pt x="9062" y="8080"/>
                  </a:lnTo>
                  <a:lnTo>
                    <a:pt x="9716" y="8080"/>
                  </a:lnTo>
                  <a:lnTo>
                    <a:pt x="10043" y="8034"/>
                  </a:lnTo>
                  <a:lnTo>
                    <a:pt x="10370" y="7940"/>
                  </a:lnTo>
                  <a:lnTo>
                    <a:pt x="10650" y="7800"/>
                  </a:lnTo>
                  <a:lnTo>
                    <a:pt x="10884" y="7567"/>
                  </a:lnTo>
                  <a:lnTo>
                    <a:pt x="11070" y="7333"/>
                  </a:lnTo>
                  <a:lnTo>
                    <a:pt x="11257" y="7053"/>
                  </a:lnTo>
                  <a:lnTo>
                    <a:pt x="11351" y="6726"/>
                  </a:lnTo>
                  <a:lnTo>
                    <a:pt x="11397" y="6399"/>
                  </a:lnTo>
                  <a:lnTo>
                    <a:pt x="11397" y="2616"/>
                  </a:lnTo>
                  <a:lnTo>
                    <a:pt x="11678" y="2616"/>
                  </a:lnTo>
                  <a:lnTo>
                    <a:pt x="11818" y="2569"/>
                  </a:lnTo>
                  <a:lnTo>
                    <a:pt x="11958" y="2476"/>
                  </a:lnTo>
                  <a:lnTo>
                    <a:pt x="12098" y="2382"/>
                  </a:lnTo>
                  <a:lnTo>
                    <a:pt x="12191" y="2242"/>
                  </a:lnTo>
                  <a:lnTo>
                    <a:pt x="12285" y="2102"/>
                  </a:lnTo>
                  <a:lnTo>
                    <a:pt x="12331" y="1962"/>
                  </a:lnTo>
                  <a:lnTo>
                    <a:pt x="12331" y="1775"/>
                  </a:lnTo>
                  <a:lnTo>
                    <a:pt x="12331" y="1635"/>
                  </a:lnTo>
                  <a:lnTo>
                    <a:pt x="12285" y="1448"/>
                  </a:lnTo>
                  <a:lnTo>
                    <a:pt x="12191" y="1308"/>
                  </a:lnTo>
                  <a:lnTo>
                    <a:pt x="12098" y="1214"/>
                  </a:lnTo>
                  <a:lnTo>
                    <a:pt x="11958" y="1121"/>
                  </a:lnTo>
                  <a:lnTo>
                    <a:pt x="11818" y="1028"/>
                  </a:lnTo>
                  <a:lnTo>
                    <a:pt x="11678" y="981"/>
                  </a:lnTo>
                  <a:lnTo>
                    <a:pt x="11211" y="981"/>
                  </a:lnTo>
                  <a:lnTo>
                    <a:pt x="11070" y="794"/>
                  </a:lnTo>
                  <a:lnTo>
                    <a:pt x="10884" y="654"/>
                  </a:lnTo>
                  <a:lnTo>
                    <a:pt x="10650" y="561"/>
                  </a:lnTo>
                  <a:lnTo>
                    <a:pt x="10417" y="514"/>
                  </a:lnTo>
                  <a:lnTo>
                    <a:pt x="9903" y="514"/>
                  </a:lnTo>
                  <a:lnTo>
                    <a:pt x="9903" y="187"/>
                  </a:lnTo>
                  <a:lnTo>
                    <a:pt x="9903" y="94"/>
                  </a:lnTo>
                  <a:lnTo>
                    <a:pt x="9856" y="47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4"/>
          <p:cNvGrpSpPr/>
          <p:nvPr/>
        </p:nvGrpSpPr>
        <p:grpSpPr>
          <a:xfrm>
            <a:off x="869633" y="3522708"/>
            <a:ext cx="2198506" cy="345075"/>
            <a:chOff x="3314900" y="3419125"/>
            <a:chExt cx="2198506" cy="345075"/>
          </a:xfrm>
        </p:grpSpPr>
        <p:sp>
          <p:nvSpPr>
            <p:cNvPr id="697" name="Google Shape;697;p54"/>
            <p:cNvSpPr/>
            <p:nvPr/>
          </p:nvSpPr>
          <p:spPr>
            <a:xfrm>
              <a:off x="3314900" y="3419125"/>
              <a:ext cx="52575" cy="31550"/>
            </a:xfrm>
            <a:custGeom>
              <a:avLst/>
              <a:gdLst/>
              <a:ahLst/>
              <a:cxnLst/>
              <a:rect l="l" t="t" r="r" b="b"/>
              <a:pathLst>
                <a:path w="2103" h="1262" extrusionOk="0">
                  <a:moveTo>
                    <a:pt x="94" y="0"/>
                  </a:moveTo>
                  <a:lnTo>
                    <a:pt x="47" y="47"/>
                  </a:lnTo>
                  <a:lnTo>
                    <a:pt x="0" y="140"/>
                  </a:lnTo>
                  <a:lnTo>
                    <a:pt x="0" y="234"/>
                  </a:lnTo>
                  <a:lnTo>
                    <a:pt x="0" y="280"/>
                  </a:lnTo>
                  <a:lnTo>
                    <a:pt x="47" y="374"/>
                  </a:lnTo>
                  <a:lnTo>
                    <a:pt x="94" y="421"/>
                  </a:lnTo>
                  <a:lnTo>
                    <a:pt x="187" y="421"/>
                  </a:lnTo>
                  <a:lnTo>
                    <a:pt x="468" y="467"/>
                  </a:lnTo>
                  <a:lnTo>
                    <a:pt x="654" y="607"/>
                  </a:lnTo>
                  <a:lnTo>
                    <a:pt x="794" y="794"/>
                  </a:lnTo>
                  <a:lnTo>
                    <a:pt x="841" y="1074"/>
                  </a:lnTo>
                  <a:lnTo>
                    <a:pt x="841" y="1168"/>
                  </a:lnTo>
                  <a:lnTo>
                    <a:pt x="888" y="1215"/>
                  </a:lnTo>
                  <a:lnTo>
                    <a:pt x="981" y="1261"/>
                  </a:lnTo>
                  <a:lnTo>
                    <a:pt x="1121" y="1261"/>
                  </a:lnTo>
                  <a:lnTo>
                    <a:pt x="1215" y="1215"/>
                  </a:lnTo>
                  <a:lnTo>
                    <a:pt x="1262" y="1168"/>
                  </a:lnTo>
                  <a:lnTo>
                    <a:pt x="1262" y="1074"/>
                  </a:lnTo>
                  <a:lnTo>
                    <a:pt x="1308" y="794"/>
                  </a:lnTo>
                  <a:lnTo>
                    <a:pt x="1448" y="607"/>
                  </a:lnTo>
                  <a:lnTo>
                    <a:pt x="1635" y="467"/>
                  </a:lnTo>
                  <a:lnTo>
                    <a:pt x="1915" y="421"/>
                  </a:lnTo>
                  <a:lnTo>
                    <a:pt x="1962" y="421"/>
                  </a:lnTo>
                  <a:lnTo>
                    <a:pt x="2056" y="374"/>
                  </a:lnTo>
                  <a:lnTo>
                    <a:pt x="2102" y="280"/>
                  </a:lnTo>
                  <a:lnTo>
                    <a:pt x="2102" y="234"/>
                  </a:lnTo>
                  <a:lnTo>
                    <a:pt x="2102" y="140"/>
                  </a:lnTo>
                  <a:lnTo>
                    <a:pt x="2056" y="47"/>
                  </a:lnTo>
                  <a:lnTo>
                    <a:pt x="1962" y="0"/>
                  </a:lnTo>
                  <a:lnTo>
                    <a:pt x="1915" y="0"/>
                  </a:lnTo>
                  <a:lnTo>
                    <a:pt x="1635" y="47"/>
                  </a:lnTo>
                  <a:lnTo>
                    <a:pt x="1402" y="140"/>
                  </a:lnTo>
                  <a:lnTo>
                    <a:pt x="1215" y="234"/>
                  </a:lnTo>
                  <a:lnTo>
                    <a:pt x="1028" y="421"/>
                  </a:lnTo>
                  <a:lnTo>
                    <a:pt x="888" y="234"/>
                  </a:lnTo>
                  <a:lnTo>
                    <a:pt x="701" y="140"/>
                  </a:lnTo>
                  <a:lnTo>
                    <a:pt x="468" y="47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5243656" y="3434900"/>
              <a:ext cx="269750" cy="329300"/>
            </a:xfrm>
            <a:custGeom>
              <a:avLst/>
              <a:gdLst/>
              <a:ahLst/>
              <a:cxnLst/>
              <a:rect l="l" t="t" r="r" b="b"/>
              <a:pathLst>
                <a:path w="10790" h="13172" extrusionOk="0">
                  <a:moveTo>
                    <a:pt x="2850" y="8314"/>
                  </a:moveTo>
                  <a:lnTo>
                    <a:pt x="3504" y="8968"/>
                  </a:lnTo>
                  <a:lnTo>
                    <a:pt x="3831" y="9388"/>
                  </a:lnTo>
                  <a:lnTo>
                    <a:pt x="4111" y="9762"/>
                  </a:lnTo>
                  <a:lnTo>
                    <a:pt x="4111" y="11070"/>
                  </a:lnTo>
                  <a:lnTo>
                    <a:pt x="3691" y="11070"/>
                  </a:lnTo>
                  <a:lnTo>
                    <a:pt x="3504" y="10229"/>
                  </a:lnTo>
                  <a:lnTo>
                    <a:pt x="3317" y="9482"/>
                  </a:lnTo>
                  <a:lnTo>
                    <a:pt x="3083" y="8875"/>
                  </a:lnTo>
                  <a:lnTo>
                    <a:pt x="2850" y="8314"/>
                  </a:lnTo>
                  <a:close/>
                  <a:moveTo>
                    <a:pt x="4578" y="10509"/>
                  </a:moveTo>
                  <a:lnTo>
                    <a:pt x="4718" y="10883"/>
                  </a:lnTo>
                  <a:lnTo>
                    <a:pt x="4858" y="11303"/>
                  </a:lnTo>
                  <a:lnTo>
                    <a:pt x="4858" y="11350"/>
                  </a:lnTo>
                  <a:lnTo>
                    <a:pt x="4998" y="12004"/>
                  </a:lnTo>
                  <a:lnTo>
                    <a:pt x="5092" y="12751"/>
                  </a:lnTo>
                  <a:lnTo>
                    <a:pt x="3784" y="12751"/>
                  </a:lnTo>
                  <a:lnTo>
                    <a:pt x="3784" y="12097"/>
                  </a:lnTo>
                  <a:lnTo>
                    <a:pt x="3737" y="11490"/>
                  </a:lnTo>
                  <a:lnTo>
                    <a:pt x="4438" y="11490"/>
                  </a:lnTo>
                  <a:lnTo>
                    <a:pt x="4485" y="11443"/>
                  </a:lnTo>
                  <a:lnTo>
                    <a:pt x="4531" y="11350"/>
                  </a:lnTo>
                  <a:lnTo>
                    <a:pt x="4578" y="11257"/>
                  </a:lnTo>
                  <a:lnTo>
                    <a:pt x="4578" y="10509"/>
                  </a:lnTo>
                  <a:close/>
                  <a:moveTo>
                    <a:pt x="94" y="0"/>
                  </a:moveTo>
                  <a:lnTo>
                    <a:pt x="47" y="47"/>
                  </a:lnTo>
                  <a:lnTo>
                    <a:pt x="1" y="141"/>
                  </a:lnTo>
                  <a:lnTo>
                    <a:pt x="1" y="187"/>
                  </a:lnTo>
                  <a:lnTo>
                    <a:pt x="1" y="1075"/>
                  </a:lnTo>
                  <a:lnTo>
                    <a:pt x="1" y="2196"/>
                  </a:lnTo>
                  <a:lnTo>
                    <a:pt x="94" y="3223"/>
                  </a:lnTo>
                  <a:lnTo>
                    <a:pt x="234" y="4064"/>
                  </a:lnTo>
                  <a:lnTo>
                    <a:pt x="421" y="4858"/>
                  </a:lnTo>
                  <a:lnTo>
                    <a:pt x="701" y="5558"/>
                  </a:lnTo>
                  <a:lnTo>
                    <a:pt x="1028" y="6119"/>
                  </a:lnTo>
                  <a:lnTo>
                    <a:pt x="1355" y="6679"/>
                  </a:lnTo>
                  <a:lnTo>
                    <a:pt x="1729" y="7147"/>
                  </a:lnTo>
                  <a:lnTo>
                    <a:pt x="2009" y="7614"/>
                  </a:lnTo>
                  <a:lnTo>
                    <a:pt x="2383" y="8361"/>
                  </a:lnTo>
                  <a:lnTo>
                    <a:pt x="2756" y="9155"/>
                  </a:lnTo>
                  <a:lnTo>
                    <a:pt x="2897" y="9622"/>
                  </a:lnTo>
                  <a:lnTo>
                    <a:pt x="3083" y="10089"/>
                  </a:lnTo>
                  <a:lnTo>
                    <a:pt x="3177" y="10649"/>
                  </a:lnTo>
                  <a:lnTo>
                    <a:pt x="3270" y="11303"/>
                  </a:lnTo>
                  <a:lnTo>
                    <a:pt x="3364" y="12004"/>
                  </a:lnTo>
                  <a:lnTo>
                    <a:pt x="3364" y="12751"/>
                  </a:lnTo>
                  <a:lnTo>
                    <a:pt x="1869" y="12751"/>
                  </a:lnTo>
                  <a:lnTo>
                    <a:pt x="1822" y="12798"/>
                  </a:lnTo>
                  <a:lnTo>
                    <a:pt x="1729" y="12845"/>
                  </a:lnTo>
                  <a:lnTo>
                    <a:pt x="1682" y="12891"/>
                  </a:lnTo>
                  <a:lnTo>
                    <a:pt x="1682" y="12985"/>
                  </a:lnTo>
                  <a:lnTo>
                    <a:pt x="1682" y="13078"/>
                  </a:lnTo>
                  <a:lnTo>
                    <a:pt x="1729" y="13125"/>
                  </a:lnTo>
                  <a:lnTo>
                    <a:pt x="1822" y="13172"/>
                  </a:lnTo>
                  <a:lnTo>
                    <a:pt x="5372" y="13172"/>
                  </a:lnTo>
                  <a:lnTo>
                    <a:pt x="5419" y="13125"/>
                  </a:lnTo>
                  <a:lnTo>
                    <a:pt x="5465" y="13078"/>
                  </a:lnTo>
                  <a:lnTo>
                    <a:pt x="5512" y="12985"/>
                  </a:lnTo>
                  <a:lnTo>
                    <a:pt x="5465" y="12191"/>
                  </a:lnTo>
                  <a:lnTo>
                    <a:pt x="5325" y="11490"/>
                  </a:lnTo>
                  <a:lnTo>
                    <a:pt x="5979" y="11490"/>
                  </a:lnTo>
                  <a:lnTo>
                    <a:pt x="6073" y="11443"/>
                  </a:lnTo>
                  <a:lnTo>
                    <a:pt x="6119" y="11350"/>
                  </a:lnTo>
                  <a:lnTo>
                    <a:pt x="6119" y="11257"/>
                  </a:lnTo>
                  <a:lnTo>
                    <a:pt x="6119" y="9435"/>
                  </a:lnTo>
                  <a:lnTo>
                    <a:pt x="6119" y="9342"/>
                  </a:lnTo>
                  <a:lnTo>
                    <a:pt x="6073" y="9248"/>
                  </a:lnTo>
                  <a:lnTo>
                    <a:pt x="5979" y="9248"/>
                  </a:lnTo>
                  <a:lnTo>
                    <a:pt x="5932" y="9202"/>
                  </a:lnTo>
                  <a:lnTo>
                    <a:pt x="5839" y="9248"/>
                  </a:lnTo>
                  <a:lnTo>
                    <a:pt x="5746" y="9248"/>
                  </a:lnTo>
                  <a:lnTo>
                    <a:pt x="5699" y="9342"/>
                  </a:lnTo>
                  <a:lnTo>
                    <a:pt x="5699" y="9435"/>
                  </a:lnTo>
                  <a:lnTo>
                    <a:pt x="5699" y="11070"/>
                  </a:lnTo>
                  <a:lnTo>
                    <a:pt x="5232" y="11070"/>
                  </a:lnTo>
                  <a:lnTo>
                    <a:pt x="5045" y="10509"/>
                  </a:lnTo>
                  <a:lnTo>
                    <a:pt x="4765" y="10042"/>
                  </a:lnTo>
                  <a:lnTo>
                    <a:pt x="4531" y="9575"/>
                  </a:lnTo>
                  <a:lnTo>
                    <a:pt x="4204" y="9202"/>
                  </a:lnTo>
                  <a:lnTo>
                    <a:pt x="3597" y="8454"/>
                  </a:lnTo>
                  <a:lnTo>
                    <a:pt x="2943" y="7800"/>
                  </a:lnTo>
                  <a:lnTo>
                    <a:pt x="2476" y="7333"/>
                  </a:lnTo>
                  <a:lnTo>
                    <a:pt x="2056" y="6866"/>
                  </a:lnTo>
                  <a:lnTo>
                    <a:pt x="1682" y="6353"/>
                  </a:lnTo>
                  <a:lnTo>
                    <a:pt x="1309" y="5839"/>
                  </a:lnTo>
                  <a:lnTo>
                    <a:pt x="1028" y="5278"/>
                  </a:lnTo>
                  <a:lnTo>
                    <a:pt x="795" y="4624"/>
                  </a:lnTo>
                  <a:lnTo>
                    <a:pt x="608" y="3924"/>
                  </a:lnTo>
                  <a:lnTo>
                    <a:pt x="515" y="3130"/>
                  </a:lnTo>
                  <a:lnTo>
                    <a:pt x="421" y="2149"/>
                  </a:lnTo>
                  <a:lnTo>
                    <a:pt x="421" y="1075"/>
                  </a:lnTo>
                  <a:lnTo>
                    <a:pt x="421" y="421"/>
                  </a:lnTo>
                  <a:lnTo>
                    <a:pt x="3364" y="421"/>
                  </a:lnTo>
                  <a:lnTo>
                    <a:pt x="3364" y="1075"/>
                  </a:lnTo>
                  <a:lnTo>
                    <a:pt x="3364" y="2382"/>
                  </a:lnTo>
                  <a:lnTo>
                    <a:pt x="3364" y="2523"/>
                  </a:lnTo>
                  <a:lnTo>
                    <a:pt x="3504" y="2569"/>
                  </a:lnTo>
                  <a:lnTo>
                    <a:pt x="3691" y="2616"/>
                  </a:lnTo>
                  <a:lnTo>
                    <a:pt x="3831" y="2709"/>
                  </a:lnTo>
                  <a:lnTo>
                    <a:pt x="3971" y="2850"/>
                  </a:lnTo>
                  <a:lnTo>
                    <a:pt x="4111" y="2943"/>
                  </a:lnTo>
                  <a:lnTo>
                    <a:pt x="7894" y="8548"/>
                  </a:lnTo>
                  <a:lnTo>
                    <a:pt x="6820" y="8548"/>
                  </a:lnTo>
                  <a:lnTo>
                    <a:pt x="6353" y="8454"/>
                  </a:lnTo>
                  <a:lnTo>
                    <a:pt x="5886" y="8361"/>
                  </a:lnTo>
                  <a:lnTo>
                    <a:pt x="5419" y="8174"/>
                  </a:lnTo>
                  <a:lnTo>
                    <a:pt x="4998" y="7987"/>
                  </a:lnTo>
                  <a:lnTo>
                    <a:pt x="4625" y="7707"/>
                  </a:lnTo>
                  <a:lnTo>
                    <a:pt x="4251" y="7427"/>
                  </a:lnTo>
                  <a:lnTo>
                    <a:pt x="3877" y="7147"/>
                  </a:lnTo>
                  <a:lnTo>
                    <a:pt x="3550" y="6773"/>
                  </a:lnTo>
                  <a:lnTo>
                    <a:pt x="3270" y="6399"/>
                  </a:lnTo>
                  <a:lnTo>
                    <a:pt x="3037" y="6026"/>
                  </a:lnTo>
                  <a:lnTo>
                    <a:pt x="2850" y="5605"/>
                  </a:lnTo>
                  <a:lnTo>
                    <a:pt x="2663" y="5138"/>
                  </a:lnTo>
                  <a:lnTo>
                    <a:pt x="2570" y="4671"/>
                  </a:lnTo>
                  <a:lnTo>
                    <a:pt x="2476" y="4204"/>
                  </a:lnTo>
                  <a:lnTo>
                    <a:pt x="2476" y="3690"/>
                  </a:lnTo>
                  <a:lnTo>
                    <a:pt x="2429" y="3597"/>
                  </a:lnTo>
                  <a:lnTo>
                    <a:pt x="2383" y="3550"/>
                  </a:lnTo>
                  <a:lnTo>
                    <a:pt x="2336" y="3503"/>
                  </a:lnTo>
                  <a:lnTo>
                    <a:pt x="2243" y="3457"/>
                  </a:lnTo>
                  <a:lnTo>
                    <a:pt x="2149" y="3503"/>
                  </a:lnTo>
                  <a:lnTo>
                    <a:pt x="2103" y="3550"/>
                  </a:lnTo>
                  <a:lnTo>
                    <a:pt x="2056" y="3597"/>
                  </a:lnTo>
                  <a:lnTo>
                    <a:pt x="2009" y="3690"/>
                  </a:lnTo>
                  <a:lnTo>
                    <a:pt x="2056" y="4251"/>
                  </a:lnTo>
                  <a:lnTo>
                    <a:pt x="2149" y="4764"/>
                  </a:lnTo>
                  <a:lnTo>
                    <a:pt x="2289" y="5278"/>
                  </a:lnTo>
                  <a:lnTo>
                    <a:pt x="2429" y="5745"/>
                  </a:lnTo>
                  <a:lnTo>
                    <a:pt x="2663" y="6212"/>
                  </a:lnTo>
                  <a:lnTo>
                    <a:pt x="2943" y="6633"/>
                  </a:lnTo>
                  <a:lnTo>
                    <a:pt x="3224" y="7053"/>
                  </a:lnTo>
                  <a:lnTo>
                    <a:pt x="3597" y="7427"/>
                  </a:lnTo>
                  <a:lnTo>
                    <a:pt x="3971" y="7754"/>
                  </a:lnTo>
                  <a:lnTo>
                    <a:pt x="4391" y="8081"/>
                  </a:lnTo>
                  <a:lnTo>
                    <a:pt x="4812" y="8361"/>
                  </a:lnTo>
                  <a:lnTo>
                    <a:pt x="5279" y="8548"/>
                  </a:lnTo>
                  <a:lnTo>
                    <a:pt x="5746" y="8735"/>
                  </a:lnTo>
                  <a:lnTo>
                    <a:pt x="6259" y="8875"/>
                  </a:lnTo>
                  <a:lnTo>
                    <a:pt x="6773" y="8968"/>
                  </a:lnTo>
                  <a:lnTo>
                    <a:pt x="7754" y="8968"/>
                  </a:lnTo>
                  <a:lnTo>
                    <a:pt x="8128" y="8921"/>
                  </a:lnTo>
                  <a:lnTo>
                    <a:pt x="10370" y="12237"/>
                  </a:lnTo>
                  <a:lnTo>
                    <a:pt x="10463" y="12284"/>
                  </a:lnTo>
                  <a:lnTo>
                    <a:pt x="10510" y="12331"/>
                  </a:lnTo>
                  <a:lnTo>
                    <a:pt x="10603" y="12331"/>
                  </a:lnTo>
                  <a:lnTo>
                    <a:pt x="10697" y="12284"/>
                  </a:lnTo>
                  <a:lnTo>
                    <a:pt x="10743" y="12237"/>
                  </a:lnTo>
                  <a:lnTo>
                    <a:pt x="10790" y="12191"/>
                  </a:lnTo>
                  <a:lnTo>
                    <a:pt x="10790" y="12097"/>
                  </a:lnTo>
                  <a:lnTo>
                    <a:pt x="10743" y="12004"/>
                  </a:lnTo>
                  <a:lnTo>
                    <a:pt x="4438" y="2709"/>
                  </a:lnTo>
                  <a:lnTo>
                    <a:pt x="4344" y="2569"/>
                  </a:lnTo>
                  <a:lnTo>
                    <a:pt x="4158" y="2429"/>
                  </a:lnTo>
                  <a:lnTo>
                    <a:pt x="3971" y="2289"/>
                  </a:lnTo>
                  <a:lnTo>
                    <a:pt x="3784" y="2196"/>
                  </a:lnTo>
                  <a:lnTo>
                    <a:pt x="3784" y="1075"/>
                  </a:lnTo>
                  <a:lnTo>
                    <a:pt x="3784" y="187"/>
                  </a:lnTo>
                  <a:lnTo>
                    <a:pt x="3784" y="141"/>
                  </a:lnTo>
                  <a:lnTo>
                    <a:pt x="3737" y="47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00" name="Google Shape;700;p54"/>
          <p:cNvCxnSpPr/>
          <p:nvPr/>
        </p:nvCxnSpPr>
        <p:spPr>
          <a:xfrm>
            <a:off x="2614650" y="918825"/>
            <a:ext cx="32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>
            <a:spLocks noGrp="1"/>
          </p:cNvSpPr>
          <p:nvPr>
            <p:ph type="title" idx="2"/>
          </p:nvPr>
        </p:nvSpPr>
        <p:spPr>
          <a:xfrm>
            <a:off x="556475" y="203769"/>
            <a:ext cx="6153300" cy="267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00" dirty="0"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r>
              <a:rPr lang="en" sz="2700" dirty="0">
                <a:latin typeface="+mn-lt"/>
                <a:ea typeface="CG Times"/>
                <a:cs typeface="CG Times"/>
                <a:sym typeface="CG Times"/>
              </a:rPr>
              <a:t>Recommendations </a:t>
            </a:r>
            <a:endParaRPr sz="2200" dirty="0">
              <a:latin typeface="+mn-lt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Add Guided Audio Tours &amp; Background Music</a:t>
            </a:r>
            <a:endParaRPr sz="1900" b="0" dirty="0">
              <a:solidFill>
                <a:schemeClr val="dk1"/>
              </a:solidFill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Implement advanced Personalized Content</a:t>
            </a:r>
            <a:endParaRPr sz="1900" b="0" dirty="0"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Improve Visual Feedback in AR</a:t>
            </a:r>
            <a:endParaRPr sz="1900" b="0" dirty="0">
              <a:latin typeface="+mn-lt"/>
              <a:ea typeface="Figtree Medium"/>
              <a:cs typeface="Figtree Medium"/>
              <a:sym typeface="Figtree Medium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Figtree Medium"/>
              <a:buChar char="➔"/>
            </a:pPr>
            <a:r>
              <a:rPr lang="en" sz="1900" b="0" dirty="0">
                <a:latin typeface="+mn-lt"/>
                <a:ea typeface="Figtree Medium"/>
                <a:cs typeface="Figtree Medium"/>
                <a:sym typeface="Figtree Medium"/>
              </a:rPr>
              <a:t>Build a User Journey Tracker</a:t>
            </a:r>
            <a:br>
              <a:rPr lang="en" sz="1900" b="0" dirty="0">
                <a:solidFill>
                  <a:schemeClr val="dk1"/>
                </a:solidFill>
                <a:latin typeface="+mn-lt"/>
                <a:ea typeface="Figtree Medium"/>
                <a:cs typeface="Figtree Medium"/>
                <a:sym typeface="Figtree Medium"/>
              </a:rPr>
            </a:br>
            <a:endParaRPr sz="1900" b="0" dirty="0">
              <a:latin typeface="+mn-lt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4068">
            <a:off x="5052174" y="949273"/>
            <a:ext cx="4582449" cy="4745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55"/>
          <p:cNvGrpSpPr/>
          <p:nvPr/>
        </p:nvGrpSpPr>
        <p:grpSpPr>
          <a:xfrm>
            <a:off x="470300" y="513375"/>
            <a:ext cx="329300" cy="329300"/>
            <a:chOff x="5539300" y="2710350"/>
            <a:chExt cx="329300" cy="329300"/>
          </a:xfrm>
        </p:grpSpPr>
        <p:sp>
          <p:nvSpPr>
            <p:cNvPr id="708" name="Google Shape;708;p55"/>
            <p:cNvSpPr/>
            <p:nvPr/>
          </p:nvSpPr>
          <p:spPr>
            <a:xfrm>
              <a:off x="5582500" y="2720850"/>
              <a:ext cx="89925" cy="102800"/>
            </a:xfrm>
            <a:custGeom>
              <a:avLst/>
              <a:gdLst/>
              <a:ahLst/>
              <a:cxnLst/>
              <a:rect l="l" t="t" r="r" b="b"/>
              <a:pathLst>
                <a:path w="3597" h="4112" extrusionOk="0">
                  <a:moveTo>
                    <a:pt x="2336" y="1"/>
                  </a:moveTo>
                  <a:lnTo>
                    <a:pt x="2242" y="48"/>
                  </a:lnTo>
                  <a:lnTo>
                    <a:pt x="2196" y="141"/>
                  </a:lnTo>
                  <a:lnTo>
                    <a:pt x="2149" y="655"/>
                  </a:lnTo>
                  <a:lnTo>
                    <a:pt x="2102" y="1215"/>
                  </a:lnTo>
                  <a:lnTo>
                    <a:pt x="2149" y="1822"/>
                  </a:lnTo>
                  <a:lnTo>
                    <a:pt x="2196" y="2476"/>
                  </a:lnTo>
                  <a:lnTo>
                    <a:pt x="2196" y="2476"/>
                  </a:lnTo>
                  <a:lnTo>
                    <a:pt x="1729" y="2056"/>
                  </a:lnTo>
                  <a:lnTo>
                    <a:pt x="1215" y="1682"/>
                  </a:lnTo>
                  <a:lnTo>
                    <a:pt x="748" y="1355"/>
                  </a:lnTo>
                  <a:lnTo>
                    <a:pt x="327" y="1122"/>
                  </a:lnTo>
                  <a:lnTo>
                    <a:pt x="187" y="1122"/>
                  </a:lnTo>
                  <a:lnTo>
                    <a:pt x="94" y="1169"/>
                  </a:lnTo>
                  <a:lnTo>
                    <a:pt x="47" y="1262"/>
                  </a:lnTo>
                  <a:lnTo>
                    <a:pt x="0" y="1355"/>
                  </a:lnTo>
                  <a:lnTo>
                    <a:pt x="187" y="2103"/>
                  </a:lnTo>
                  <a:lnTo>
                    <a:pt x="421" y="2897"/>
                  </a:lnTo>
                  <a:lnTo>
                    <a:pt x="467" y="2990"/>
                  </a:lnTo>
                  <a:lnTo>
                    <a:pt x="561" y="3037"/>
                  </a:lnTo>
                  <a:lnTo>
                    <a:pt x="701" y="3037"/>
                  </a:lnTo>
                  <a:lnTo>
                    <a:pt x="794" y="2990"/>
                  </a:lnTo>
                  <a:lnTo>
                    <a:pt x="841" y="2897"/>
                  </a:lnTo>
                  <a:lnTo>
                    <a:pt x="841" y="2850"/>
                  </a:lnTo>
                  <a:lnTo>
                    <a:pt x="841" y="2757"/>
                  </a:lnTo>
                  <a:lnTo>
                    <a:pt x="654" y="2196"/>
                  </a:lnTo>
                  <a:lnTo>
                    <a:pt x="514" y="1729"/>
                  </a:lnTo>
                  <a:lnTo>
                    <a:pt x="935" y="2009"/>
                  </a:lnTo>
                  <a:lnTo>
                    <a:pt x="1402" y="2336"/>
                  </a:lnTo>
                  <a:lnTo>
                    <a:pt x="1822" y="2710"/>
                  </a:lnTo>
                  <a:lnTo>
                    <a:pt x="2289" y="3177"/>
                  </a:lnTo>
                  <a:lnTo>
                    <a:pt x="2476" y="3971"/>
                  </a:lnTo>
                  <a:lnTo>
                    <a:pt x="2523" y="4064"/>
                  </a:lnTo>
                  <a:lnTo>
                    <a:pt x="2663" y="4111"/>
                  </a:lnTo>
                  <a:lnTo>
                    <a:pt x="2803" y="4111"/>
                  </a:lnTo>
                  <a:lnTo>
                    <a:pt x="2849" y="4018"/>
                  </a:lnTo>
                  <a:lnTo>
                    <a:pt x="2896" y="3971"/>
                  </a:lnTo>
                  <a:lnTo>
                    <a:pt x="2896" y="3877"/>
                  </a:lnTo>
                  <a:lnTo>
                    <a:pt x="2709" y="2990"/>
                  </a:lnTo>
                  <a:lnTo>
                    <a:pt x="2569" y="2149"/>
                  </a:lnTo>
                  <a:lnTo>
                    <a:pt x="2523" y="1355"/>
                  </a:lnTo>
                  <a:lnTo>
                    <a:pt x="2569" y="655"/>
                  </a:lnTo>
                  <a:lnTo>
                    <a:pt x="2896" y="1075"/>
                  </a:lnTo>
                  <a:lnTo>
                    <a:pt x="3223" y="1542"/>
                  </a:lnTo>
                  <a:lnTo>
                    <a:pt x="3270" y="1589"/>
                  </a:lnTo>
                  <a:lnTo>
                    <a:pt x="3363" y="1636"/>
                  </a:lnTo>
                  <a:lnTo>
                    <a:pt x="3410" y="1636"/>
                  </a:lnTo>
                  <a:lnTo>
                    <a:pt x="3503" y="1589"/>
                  </a:lnTo>
                  <a:lnTo>
                    <a:pt x="3550" y="1542"/>
                  </a:lnTo>
                  <a:lnTo>
                    <a:pt x="3597" y="1449"/>
                  </a:lnTo>
                  <a:lnTo>
                    <a:pt x="3597" y="1355"/>
                  </a:lnTo>
                  <a:lnTo>
                    <a:pt x="3550" y="1309"/>
                  </a:lnTo>
                  <a:lnTo>
                    <a:pt x="3083" y="608"/>
                  </a:lnTo>
                  <a:lnTo>
                    <a:pt x="2569" y="48"/>
                  </a:lnTo>
                  <a:lnTo>
                    <a:pt x="2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5735450" y="2720850"/>
              <a:ext cx="89950" cy="102800"/>
            </a:xfrm>
            <a:custGeom>
              <a:avLst/>
              <a:gdLst/>
              <a:ahLst/>
              <a:cxnLst/>
              <a:rect l="l" t="t" r="r" b="b"/>
              <a:pathLst>
                <a:path w="3598" h="4112" extrusionOk="0">
                  <a:moveTo>
                    <a:pt x="1122" y="1"/>
                  </a:moveTo>
                  <a:lnTo>
                    <a:pt x="1028" y="48"/>
                  </a:lnTo>
                  <a:lnTo>
                    <a:pt x="515" y="608"/>
                  </a:lnTo>
                  <a:lnTo>
                    <a:pt x="1" y="1309"/>
                  </a:lnTo>
                  <a:lnTo>
                    <a:pt x="1" y="1355"/>
                  </a:lnTo>
                  <a:lnTo>
                    <a:pt x="1" y="1449"/>
                  </a:lnTo>
                  <a:lnTo>
                    <a:pt x="48" y="1542"/>
                  </a:lnTo>
                  <a:lnTo>
                    <a:pt x="94" y="1589"/>
                  </a:lnTo>
                  <a:lnTo>
                    <a:pt x="141" y="1636"/>
                  </a:lnTo>
                  <a:lnTo>
                    <a:pt x="234" y="1636"/>
                  </a:lnTo>
                  <a:lnTo>
                    <a:pt x="328" y="1589"/>
                  </a:lnTo>
                  <a:lnTo>
                    <a:pt x="375" y="1542"/>
                  </a:lnTo>
                  <a:lnTo>
                    <a:pt x="702" y="1075"/>
                  </a:lnTo>
                  <a:lnTo>
                    <a:pt x="1028" y="655"/>
                  </a:lnTo>
                  <a:lnTo>
                    <a:pt x="1028" y="1355"/>
                  </a:lnTo>
                  <a:lnTo>
                    <a:pt x="1028" y="2149"/>
                  </a:lnTo>
                  <a:lnTo>
                    <a:pt x="888" y="2990"/>
                  </a:lnTo>
                  <a:lnTo>
                    <a:pt x="702" y="3877"/>
                  </a:lnTo>
                  <a:lnTo>
                    <a:pt x="702" y="3971"/>
                  </a:lnTo>
                  <a:lnTo>
                    <a:pt x="748" y="4018"/>
                  </a:lnTo>
                  <a:lnTo>
                    <a:pt x="795" y="4111"/>
                  </a:lnTo>
                  <a:lnTo>
                    <a:pt x="935" y="4111"/>
                  </a:lnTo>
                  <a:lnTo>
                    <a:pt x="1028" y="4064"/>
                  </a:lnTo>
                  <a:lnTo>
                    <a:pt x="1122" y="3971"/>
                  </a:lnTo>
                  <a:lnTo>
                    <a:pt x="1309" y="3177"/>
                  </a:lnTo>
                  <a:lnTo>
                    <a:pt x="1729" y="2710"/>
                  </a:lnTo>
                  <a:lnTo>
                    <a:pt x="2196" y="2336"/>
                  </a:lnTo>
                  <a:lnTo>
                    <a:pt x="2663" y="2009"/>
                  </a:lnTo>
                  <a:lnTo>
                    <a:pt x="3084" y="1729"/>
                  </a:lnTo>
                  <a:lnTo>
                    <a:pt x="2943" y="2196"/>
                  </a:lnTo>
                  <a:lnTo>
                    <a:pt x="2757" y="2757"/>
                  </a:lnTo>
                  <a:lnTo>
                    <a:pt x="2757" y="2850"/>
                  </a:lnTo>
                  <a:lnTo>
                    <a:pt x="2757" y="2897"/>
                  </a:lnTo>
                  <a:lnTo>
                    <a:pt x="2803" y="2990"/>
                  </a:lnTo>
                  <a:lnTo>
                    <a:pt x="2897" y="3037"/>
                  </a:lnTo>
                  <a:lnTo>
                    <a:pt x="3037" y="3037"/>
                  </a:lnTo>
                  <a:lnTo>
                    <a:pt x="3130" y="2990"/>
                  </a:lnTo>
                  <a:lnTo>
                    <a:pt x="3177" y="2897"/>
                  </a:lnTo>
                  <a:lnTo>
                    <a:pt x="3410" y="2103"/>
                  </a:lnTo>
                  <a:lnTo>
                    <a:pt x="3597" y="1355"/>
                  </a:lnTo>
                  <a:lnTo>
                    <a:pt x="3551" y="1262"/>
                  </a:lnTo>
                  <a:lnTo>
                    <a:pt x="3504" y="1169"/>
                  </a:lnTo>
                  <a:lnTo>
                    <a:pt x="3410" y="1122"/>
                  </a:lnTo>
                  <a:lnTo>
                    <a:pt x="3270" y="1122"/>
                  </a:lnTo>
                  <a:lnTo>
                    <a:pt x="2803" y="1355"/>
                  </a:lnTo>
                  <a:lnTo>
                    <a:pt x="2383" y="1682"/>
                  </a:lnTo>
                  <a:lnTo>
                    <a:pt x="1869" y="2056"/>
                  </a:lnTo>
                  <a:lnTo>
                    <a:pt x="1402" y="2476"/>
                  </a:lnTo>
                  <a:lnTo>
                    <a:pt x="1402" y="2476"/>
                  </a:lnTo>
                  <a:lnTo>
                    <a:pt x="1449" y="1822"/>
                  </a:lnTo>
                  <a:lnTo>
                    <a:pt x="1496" y="1215"/>
                  </a:lnTo>
                  <a:lnTo>
                    <a:pt x="1449" y="655"/>
                  </a:lnTo>
                  <a:lnTo>
                    <a:pt x="1402" y="141"/>
                  </a:lnTo>
                  <a:lnTo>
                    <a:pt x="1355" y="48"/>
                  </a:lnTo>
                  <a:lnTo>
                    <a:pt x="1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5539300" y="2710350"/>
              <a:ext cx="329300" cy="329300"/>
            </a:xfrm>
            <a:custGeom>
              <a:avLst/>
              <a:gdLst/>
              <a:ahLst/>
              <a:cxnLst/>
              <a:rect l="l" t="t" r="r" b="b"/>
              <a:pathLst>
                <a:path w="13172" h="13172" extrusionOk="0">
                  <a:moveTo>
                    <a:pt x="888" y="3830"/>
                  </a:moveTo>
                  <a:lnTo>
                    <a:pt x="1728" y="4157"/>
                  </a:lnTo>
                  <a:lnTo>
                    <a:pt x="2663" y="4578"/>
                  </a:lnTo>
                  <a:lnTo>
                    <a:pt x="3597" y="5091"/>
                  </a:lnTo>
                  <a:lnTo>
                    <a:pt x="4577" y="5745"/>
                  </a:lnTo>
                  <a:lnTo>
                    <a:pt x="5465" y="6446"/>
                  </a:lnTo>
                  <a:lnTo>
                    <a:pt x="5558" y="7100"/>
                  </a:lnTo>
                  <a:lnTo>
                    <a:pt x="5652" y="7707"/>
                  </a:lnTo>
                  <a:lnTo>
                    <a:pt x="4904" y="7707"/>
                  </a:lnTo>
                  <a:lnTo>
                    <a:pt x="888" y="3830"/>
                  </a:lnTo>
                  <a:close/>
                  <a:moveTo>
                    <a:pt x="6586" y="701"/>
                  </a:moveTo>
                  <a:lnTo>
                    <a:pt x="6773" y="1121"/>
                  </a:lnTo>
                  <a:lnTo>
                    <a:pt x="6913" y="1635"/>
                  </a:lnTo>
                  <a:lnTo>
                    <a:pt x="7146" y="2663"/>
                  </a:lnTo>
                  <a:lnTo>
                    <a:pt x="7286" y="3830"/>
                  </a:lnTo>
                  <a:lnTo>
                    <a:pt x="7333" y="5045"/>
                  </a:lnTo>
                  <a:lnTo>
                    <a:pt x="7333" y="5745"/>
                  </a:lnTo>
                  <a:lnTo>
                    <a:pt x="7286" y="6446"/>
                  </a:lnTo>
                  <a:lnTo>
                    <a:pt x="7193" y="7100"/>
                  </a:lnTo>
                  <a:lnTo>
                    <a:pt x="7100" y="7707"/>
                  </a:lnTo>
                  <a:lnTo>
                    <a:pt x="6072" y="7707"/>
                  </a:lnTo>
                  <a:lnTo>
                    <a:pt x="5979" y="7100"/>
                  </a:lnTo>
                  <a:lnTo>
                    <a:pt x="5885" y="6446"/>
                  </a:lnTo>
                  <a:lnTo>
                    <a:pt x="5839" y="5745"/>
                  </a:lnTo>
                  <a:lnTo>
                    <a:pt x="5839" y="5045"/>
                  </a:lnTo>
                  <a:lnTo>
                    <a:pt x="5885" y="3830"/>
                  </a:lnTo>
                  <a:lnTo>
                    <a:pt x="6025" y="2663"/>
                  </a:lnTo>
                  <a:lnTo>
                    <a:pt x="6259" y="1635"/>
                  </a:lnTo>
                  <a:lnTo>
                    <a:pt x="6399" y="1121"/>
                  </a:lnTo>
                  <a:lnTo>
                    <a:pt x="6586" y="701"/>
                  </a:lnTo>
                  <a:close/>
                  <a:moveTo>
                    <a:pt x="12284" y="3830"/>
                  </a:moveTo>
                  <a:lnTo>
                    <a:pt x="8267" y="7707"/>
                  </a:lnTo>
                  <a:lnTo>
                    <a:pt x="7520" y="7707"/>
                  </a:lnTo>
                  <a:lnTo>
                    <a:pt x="7613" y="7100"/>
                  </a:lnTo>
                  <a:lnTo>
                    <a:pt x="7707" y="6446"/>
                  </a:lnTo>
                  <a:lnTo>
                    <a:pt x="8594" y="5745"/>
                  </a:lnTo>
                  <a:lnTo>
                    <a:pt x="9575" y="5091"/>
                  </a:lnTo>
                  <a:lnTo>
                    <a:pt x="10509" y="4578"/>
                  </a:lnTo>
                  <a:lnTo>
                    <a:pt x="11397" y="4157"/>
                  </a:lnTo>
                  <a:lnTo>
                    <a:pt x="12284" y="3830"/>
                  </a:lnTo>
                  <a:close/>
                  <a:moveTo>
                    <a:pt x="8127" y="8127"/>
                  </a:moveTo>
                  <a:lnTo>
                    <a:pt x="8080" y="8361"/>
                  </a:lnTo>
                  <a:lnTo>
                    <a:pt x="7987" y="8594"/>
                  </a:lnTo>
                  <a:lnTo>
                    <a:pt x="6399" y="8594"/>
                  </a:lnTo>
                  <a:lnTo>
                    <a:pt x="6306" y="8641"/>
                  </a:lnTo>
                  <a:lnTo>
                    <a:pt x="6259" y="8688"/>
                  </a:lnTo>
                  <a:lnTo>
                    <a:pt x="6259" y="8781"/>
                  </a:lnTo>
                  <a:lnTo>
                    <a:pt x="6259" y="8875"/>
                  </a:lnTo>
                  <a:lnTo>
                    <a:pt x="6306" y="8921"/>
                  </a:lnTo>
                  <a:lnTo>
                    <a:pt x="6399" y="8968"/>
                  </a:lnTo>
                  <a:lnTo>
                    <a:pt x="6492" y="9015"/>
                  </a:lnTo>
                  <a:lnTo>
                    <a:pt x="7707" y="9015"/>
                  </a:lnTo>
                  <a:lnTo>
                    <a:pt x="7473" y="9202"/>
                  </a:lnTo>
                  <a:lnTo>
                    <a:pt x="7193" y="9342"/>
                  </a:lnTo>
                  <a:lnTo>
                    <a:pt x="6913" y="9482"/>
                  </a:lnTo>
                  <a:lnTo>
                    <a:pt x="6259" y="9482"/>
                  </a:lnTo>
                  <a:lnTo>
                    <a:pt x="5932" y="9342"/>
                  </a:lnTo>
                  <a:lnTo>
                    <a:pt x="5698" y="9202"/>
                  </a:lnTo>
                  <a:lnTo>
                    <a:pt x="5465" y="9015"/>
                  </a:lnTo>
                  <a:lnTo>
                    <a:pt x="5605" y="9015"/>
                  </a:lnTo>
                  <a:lnTo>
                    <a:pt x="5698" y="8968"/>
                  </a:lnTo>
                  <a:lnTo>
                    <a:pt x="5792" y="8921"/>
                  </a:lnTo>
                  <a:lnTo>
                    <a:pt x="5839" y="8875"/>
                  </a:lnTo>
                  <a:lnTo>
                    <a:pt x="5839" y="8781"/>
                  </a:lnTo>
                  <a:lnTo>
                    <a:pt x="5839" y="8688"/>
                  </a:lnTo>
                  <a:lnTo>
                    <a:pt x="5792" y="8641"/>
                  </a:lnTo>
                  <a:lnTo>
                    <a:pt x="5698" y="8594"/>
                  </a:lnTo>
                  <a:lnTo>
                    <a:pt x="5138" y="8594"/>
                  </a:lnTo>
                  <a:lnTo>
                    <a:pt x="5091" y="8361"/>
                  </a:lnTo>
                  <a:lnTo>
                    <a:pt x="5045" y="8127"/>
                  </a:lnTo>
                  <a:close/>
                  <a:moveTo>
                    <a:pt x="6586" y="1"/>
                  </a:moveTo>
                  <a:lnTo>
                    <a:pt x="6492" y="47"/>
                  </a:lnTo>
                  <a:lnTo>
                    <a:pt x="6399" y="141"/>
                  </a:lnTo>
                  <a:lnTo>
                    <a:pt x="6165" y="561"/>
                  </a:lnTo>
                  <a:lnTo>
                    <a:pt x="5979" y="1121"/>
                  </a:lnTo>
                  <a:lnTo>
                    <a:pt x="5792" y="1682"/>
                  </a:lnTo>
                  <a:lnTo>
                    <a:pt x="5652" y="2289"/>
                  </a:lnTo>
                  <a:lnTo>
                    <a:pt x="5558" y="2943"/>
                  </a:lnTo>
                  <a:lnTo>
                    <a:pt x="5465" y="3644"/>
                  </a:lnTo>
                  <a:lnTo>
                    <a:pt x="5418" y="4344"/>
                  </a:lnTo>
                  <a:lnTo>
                    <a:pt x="5418" y="5045"/>
                  </a:lnTo>
                  <a:lnTo>
                    <a:pt x="5418" y="5886"/>
                  </a:lnTo>
                  <a:lnTo>
                    <a:pt x="4811" y="5372"/>
                  </a:lnTo>
                  <a:lnTo>
                    <a:pt x="4204" y="4951"/>
                  </a:lnTo>
                  <a:lnTo>
                    <a:pt x="3597" y="4578"/>
                  </a:lnTo>
                  <a:lnTo>
                    <a:pt x="2989" y="4251"/>
                  </a:lnTo>
                  <a:lnTo>
                    <a:pt x="2429" y="3971"/>
                  </a:lnTo>
                  <a:lnTo>
                    <a:pt x="1822" y="3737"/>
                  </a:lnTo>
                  <a:lnTo>
                    <a:pt x="1261" y="3503"/>
                  </a:lnTo>
                  <a:lnTo>
                    <a:pt x="748" y="3363"/>
                  </a:lnTo>
                  <a:lnTo>
                    <a:pt x="234" y="3270"/>
                  </a:lnTo>
                  <a:lnTo>
                    <a:pt x="94" y="3317"/>
                  </a:lnTo>
                  <a:lnTo>
                    <a:pt x="0" y="3410"/>
                  </a:lnTo>
                  <a:lnTo>
                    <a:pt x="0" y="3550"/>
                  </a:lnTo>
                  <a:lnTo>
                    <a:pt x="47" y="3644"/>
                  </a:lnTo>
                  <a:lnTo>
                    <a:pt x="4577" y="8034"/>
                  </a:lnTo>
                  <a:lnTo>
                    <a:pt x="4624" y="8314"/>
                  </a:lnTo>
                  <a:lnTo>
                    <a:pt x="4718" y="8594"/>
                  </a:lnTo>
                  <a:lnTo>
                    <a:pt x="4624" y="8688"/>
                  </a:lnTo>
                  <a:lnTo>
                    <a:pt x="4577" y="8781"/>
                  </a:lnTo>
                  <a:lnTo>
                    <a:pt x="4624" y="8875"/>
                  </a:lnTo>
                  <a:lnTo>
                    <a:pt x="4671" y="8921"/>
                  </a:lnTo>
                  <a:lnTo>
                    <a:pt x="4718" y="8968"/>
                  </a:lnTo>
                  <a:lnTo>
                    <a:pt x="4811" y="9015"/>
                  </a:lnTo>
                  <a:lnTo>
                    <a:pt x="4904" y="9015"/>
                  </a:lnTo>
                  <a:lnTo>
                    <a:pt x="5185" y="9342"/>
                  </a:lnTo>
                  <a:lnTo>
                    <a:pt x="5512" y="9622"/>
                  </a:lnTo>
                  <a:lnTo>
                    <a:pt x="5932" y="9809"/>
                  </a:lnTo>
                  <a:lnTo>
                    <a:pt x="6352" y="9902"/>
                  </a:lnTo>
                  <a:lnTo>
                    <a:pt x="6352" y="12985"/>
                  </a:lnTo>
                  <a:lnTo>
                    <a:pt x="6399" y="13032"/>
                  </a:lnTo>
                  <a:lnTo>
                    <a:pt x="6446" y="13125"/>
                  </a:lnTo>
                  <a:lnTo>
                    <a:pt x="6492" y="13172"/>
                  </a:lnTo>
                  <a:lnTo>
                    <a:pt x="6679" y="13172"/>
                  </a:lnTo>
                  <a:lnTo>
                    <a:pt x="6726" y="13125"/>
                  </a:lnTo>
                  <a:lnTo>
                    <a:pt x="6773" y="13032"/>
                  </a:lnTo>
                  <a:lnTo>
                    <a:pt x="6773" y="12985"/>
                  </a:lnTo>
                  <a:lnTo>
                    <a:pt x="6773" y="9902"/>
                  </a:lnTo>
                  <a:lnTo>
                    <a:pt x="7240" y="9809"/>
                  </a:lnTo>
                  <a:lnTo>
                    <a:pt x="7660" y="9622"/>
                  </a:lnTo>
                  <a:lnTo>
                    <a:pt x="7987" y="9342"/>
                  </a:lnTo>
                  <a:lnTo>
                    <a:pt x="8267" y="9015"/>
                  </a:lnTo>
                  <a:lnTo>
                    <a:pt x="8361" y="9015"/>
                  </a:lnTo>
                  <a:lnTo>
                    <a:pt x="8454" y="8968"/>
                  </a:lnTo>
                  <a:lnTo>
                    <a:pt x="8501" y="8921"/>
                  </a:lnTo>
                  <a:lnTo>
                    <a:pt x="8548" y="8875"/>
                  </a:lnTo>
                  <a:lnTo>
                    <a:pt x="8548" y="8781"/>
                  </a:lnTo>
                  <a:lnTo>
                    <a:pt x="8548" y="8688"/>
                  </a:lnTo>
                  <a:lnTo>
                    <a:pt x="8454" y="8594"/>
                  </a:lnTo>
                  <a:lnTo>
                    <a:pt x="8548" y="8314"/>
                  </a:lnTo>
                  <a:lnTo>
                    <a:pt x="8548" y="8034"/>
                  </a:lnTo>
                  <a:lnTo>
                    <a:pt x="13125" y="3644"/>
                  </a:lnTo>
                  <a:lnTo>
                    <a:pt x="13171" y="3550"/>
                  </a:lnTo>
                  <a:lnTo>
                    <a:pt x="13125" y="3410"/>
                  </a:lnTo>
                  <a:lnTo>
                    <a:pt x="13078" y="3317"/>
                  </a:lnTo>
                  <a:lnTo>
                    <a:pt x="12938" y="3270"/>
                  </a:lnTo>
                  <a:lnTo>
                    <a:pt x="12424" y="3363"/>
                  </a:lnTo>
                  <a:lnTo>
                    <a:pt x="11910" y="3503"/>
                  </a:lnTo>
                  <a:lnTo>
                    <a:pt x="11350" y="3737"/>
                  </a:lnTo>
                  <a:lnTo>
                    <a:pt x="10743" y="3971"/>
                  </a:lnTo>
                  <a:lnTo>
                    <a:pt x="10182" y="4251"/>
                  </a:lnTo>
                  <a:lnTo>
                    <a:pt x="9575" y="4578"/>
                  </a:lnTo>
                  <a:lnTo>
                    <a:pt x="8968" y="4951"/>
                  </a:lnTo>
                  <a:lnTo>
                    <a:pt x="8361" y="5372"/>
                  </a:lnTo>
                  <a:lnTo>
                    <a:pt x="7754" y="5886"/>
                  </a:lnTo>
                  <a:lnTo>
                    <a:pt x="7754" y="5045"/>
                  </a:lnTo>
                  <a:lnTo>
                    <a:pt x="7754" y="4344"/>
                  </a:lnTo>
                  <a:lnTo>
                    <a:pt x="7707" y="3644"/>
                  </a:lnTo>
                  <a:lnTo>
                    <a:pt x="7613" y="2943"/>
                  </a:lnTo>
                  <a:lnTo>
                    <a:pt x="7473" y="2289"/>
                  </a:lnTo>
                  <a:lnTo>
                    <a:pt x="7333" y="1682"/>
                  </a:lnTo>
                  <a:lnTo>
                    <a:pt x="7193" y="1121"/>
                  </a:lnTo>
                  <a:lnTo>
                    <a:pt x="7006" y="561"/>
                  </a:lnTo>
                  <a:lnTo>
                    <a:pt x="6773" y="141"/>
                  </a:lnTo>
                  <a:lnTo>
                    <a:pt x="6679" y="47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806" b="581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716" name="Google Shape;716;p56"/>
          <p:cNvSpPr txBox="1">
            <a:spLocks noGrp="1"/>
          </p:cNvSpPr>
          <p:nvPr>
            <p:ph type="title"/>
          </p:nvPr>
        </p:nvSpPr>
        <p:spPr>
          <a:xfrm>
            <a:off x="2676538" y="2065790"/>
            <a:ext cx="37686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+mj-lt"/>
              </a:rPr>
              <a:t>Conclusion </a:t>
            </a:r>
            <a:endParaRPr sz="4400" dirty="0">
              <a:latin typeface="+mj-lt"/>
            </a:endParaRPr>
          </a:p>
        </p:txBody>
      </p:sp>
      <p:cxnSp>
        <p:nvCxnSpPr>
          <p:cNvPr id="717" name="Google Shape;717;p56"/>
          <p:cNvCxnSpPr/>
          <p:nvPr/>
        </p:nvCxnSpPr>
        <p:spPr>
          <a:xfrm rot="10800000">
            <a:off x="344775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6"/>
          <p:cNvCxnSpPr/>
          <p:nvPr/>
        </p:nvCxnSpPr>
        <p:spPr>
          <a:xfrm>
            <a:off x="7780200" y="350859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6"/>
          <p:cNvCxnSpPr/>
          <p:nvPr/>
        </p:nvCxnSpPr>
        <p:spPr>
          <a:xfrm rot="10800000">
            <a:off x="8777450" y="-13310"/>
            <a:ext cx="0" cy="272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0" name="Google Shape;720;p56"/>
          <p:cNvGrpSpPr/>
          <p:nvPr/>
        </p:nvGrpSpPr>
        <p:grpSpPr>
          <a:xfrm>
            <a:off x="8547104" y="2827222"/>
            <a:ext cx="459551" cy="368142"/>
            <a:chOff x="3409600" y="238675"/>
            <a:chExt cx="720300" cy="577025"/>
          </a:xfrm>
        </p:grpSpPr>
        <p:sp>
          <p:nvSpPr>
            <p:cNvPr id="721" name="Google Shape;721;p56"/>
            <p:cNvSpPr/>
            <p:nvPr/>
          </p:nvSpPr>
          <p:spPr>
            <a:xfrm>
              <a:off x="3891250" y="701575"/>
              <a:ext cx="90425" cy="111350"/>
            </a:xfrm>
            <a:custGeom>
              <a:avLst/>
              <a:gdLst/>
              <a:ahLst/>
              <a:cxnLst/>
              <a:rect l="l" t="t" r="r" b="b"/>
              <a:pathLst>
                <a:path w="3617" h="4454" extrusionOk="0">
                  <a:moveTo>
                    <a:pt x="883" y="1"/>
                  </a:moveTo>
                  <a:lnTo>
                    <a:pt x="1" y="310"/>
                  </a:lnTo>
                  <a:lnTo>
                    <a:pt x="1368" y="4145"/>
                  </a:lnTo>
                  <a:lnTo>
                    <a:pt x="1434" y="4278"/>
                  </a:lnTo>
                  <a:lnTo>
                    <a:pt x="1544" y="4366"/>
                  </a:lnTo>
                  <a:lnTo>
                    <a:pt x="1676" y="4432"/>
                  </a:lnTo>
                  <a:lnTo>
                    <a:pt x="1809" y="4454"/>
                  </a:lnTo>
                  <a:lnTo>
                    <a:pt x="1831" y="4454"/>
                  </a:lnTo>
                  <a:lnTo>
                    <a:pt x="2536" y="4432"/>
                  </a:lnTo>
                  <a:lnTo>
                    <a:pt x="3131" y="4388"/>
                  </a:lnTo>
                  <a:lnTo>
                    <a:pt x="3616" y="4344"/>
                  </a:lnTo>
                  <a:lnTo>
                    <a:pt x="3528" y="3418"/>
                  </a:lnTo>
                  <a:lnTo>
                    <a:pt x="2845" y="3484"/>
                  </a:lnTo>
                  <a:lnTo>
                    <a:pt x="2139" y="3506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3938650" y="687250"/>
              <a:ext cx="136700" cy="128450"/>
            </a:xfrm>
            <a:custGeom>
              <a:avLst/>
              <a:gdLst/>
              <a:ahLst/>
              <a:cxnLst/>
              <a:rect l="l" t="t" r="r" b="b"/>
              <a:pathLst>
                <a:path w="5468" h="5138" extrusionOk="0">
                  <a:moveTo>
                    <a:pt x="794" y="1"/>
                  </a:moveTo>
                  <a:lnTo>
                    <a:pt x="1" y="486"/>
                  </a:lnTo>
                  <a:lnTo>
                    <a:pt x="2756" y="4917"/>
                  </a:lnTo>
                  <a:lnTo>
                    <a:pt x="2822" y="5005"/>
                  </a:lnTo>
                  <a:lnTo>
                    <a:pt x="2933" y="5071"/>
                  </a:lnTo>
                  <a:lnTo>
                    <a:pt x="3043" y="5115"/>
                  </a:lnTo>
                  <a:lnTo>
                    <a:pt x="3153" y="5137"/>
                  </a:lnTo>
                  <a:lnTo>
                    <a:pt x="3197" y="5115"/>
                  </a:lnTo>
                  <a:lnTo>
                    <a:pt x="4057" y="5049"/>
                  </a:lnTo>
                  <a:lnTo>
                    <a:pt x="4784" y="4983"/>
                  </a:lnTo>
                  <a:lnTo>
                    <a:pt x="5424" y="4983"/>
                  </a:lnTo>
                  <a:lnTo>
                    <a:pt x="5468" y="4057"/>
                  </a:lnTo>
                  <a:lnTo>
                    <a:pt x="4983" y="4057"/>
                  </a:lnTo>
                  <a:lnTo>
                    <a:pt x="4410" y="4079"/>
                  </a:lnTo>
                  <a:lnTo>
                    <a:pt x="3396" y="416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3686250" y="372575"/>
              <a:ext cx="443650" cy="419425"/>
            </a:xfrm>
            <a:custGeom>
              <a:avLst/>
              <a:gdLst/>
              <a:ahLst/>
              <a:cxnLst/>
              <a:rect l="l" t="t" r="r" b="b"/>
              <a:pathLst>
                <a:path w="17746" h="16777" extrusionOk="0">
                  <a:moveTo>
                    <a:pt x="12874" y="1"/>
                  </a:moveTo>
                  <a:lnTo>
                    <a:pt x="12566" y="23"/>
                  </a:lnTo>
                  <a:lnTo>
                    <a:pt x="11882" y="67"/>
                  </a:lnTo>
                  <a:lnTo>
                    <a:pt x="11111" y="155"/>
                  </a:lnTo>
                  <a:lnTo>
                    <a:pt x="9656" y="375"/>
                  </a:lnTo>
                  <a:lnTo>
                    <a:pt x="9127" y="442"/>
                  </a:lnTo>
                  <a:lnTo>
                    <a:pt x="8840" y="464"/>
                  </a:lnTo>
                  <a:lnTo>
                    <a:pt x="8796" y="486"/>
                  </a:lnTo>
                  <a:lnTo>
                    <a:pt x="8774" y="530"/>
                  </a:lnTo>
                  <a:lnTo>
                    <a:pt x="8708" y="662"/>
                  </a:lnTo>
                  <a:lnTo>
                    <a:pt x="8686" y="860"/>
                  </a:lnTo>
                  <a:lnTo>
                    <a:pt x="8642" y="1147"/>
                  </a:lnTo>
                  <a:lnTo>
                    <a:pt x="8620" y="1830"/>
                  </a:lnTo>
                  <a:lnTo>
                    <a:pt x="8642" y="2624"/>
                  </a:lnTo>
                  <a:lnTo>
                    <a:pt x="8664" y="3418"/>
                  </a:lnTo>
                  <a:lnTo>
                    <a:pt x="8686" y="4123"/>
                  </a:lnTo>
                  <a:lnTo>
                    <a:pt x="8730" y="4784"/>
                  </a:lnTo>
                  <a:lnTo>
                    <a:pt x="8267" y="4806"/>
                  </a:lnTo>
                  <a:lnTo>
                    <a:pt x="7826" y="4872"/>
                  </a:lnTo>
                  <a:lnTo>
                    <a:pt x="7407" y="4983"/>
                  </a:lnTo>
                  <a:lnTo>
                    <a:pt x="7011" y="5093"/>
                  </a:lnTo>
                  <a:lnTo>
                    <a:pt x="6636" y="5247"/>
                  </a:lnTo>
                  <a:lnTo>
                    <a:pt x="6261" y="5424"/>
                  </a:lnTo>
                  <a:lnTo>
                    <a:pt x="5930" y="5622"/>
                  </a:lnTo>
                  <a:lnTo>
                    <a:pt x="5622" y="5864"/>
                  </a:lnTo>
                  <a:lnTo>
                    <a:pt x="5335" y="6107"/>
                  </a:lnTo>
                  <a:lnTo>
                    <a:pt x="5049" y="6349"/>
                  </a:lnTo>
                  <a:lnTo>
                    <a:pt x="4784" y="6636"/>
                  </a:lnTo>
                  <a:lnTo>
                    <a:pt x="4542" y="6900"/>
                  </a:lnTo>
                  <a:lnTo>
                    <a:pt x="4321" y="7209"/>
                  </a:lnTo>
                  <a:lnTo>
                    <a:pt x="4123" y="7496"/>
                  </a:lnTo>
                  <a:lnTo>
                    <a:pt x="3947" y="7804"/>
                  </a:lnTo>
                  <a:lnTo>
                    <a:pt x="3770" y="8113"/>
                  </a:lnTo>
                  <a:lnTo>
                    <a:pt x="3462" y="8708"/>
                  </a:lnTo>
                  <a:lnTo>
                    <a:pt x="3241" y="9303"/>
                  </a:lnTo>
                  <a:lnTo>
                    <a:pt x="3065" y="9854"/>
                  </a:lnTo>
                  <a:lnTo>
                    <a:pt x="2932" y="10339"/>
                  </a:lnTo>
                  <a:lnTo>
                    <a:pt x="2844" y="10758"/>
                  </a:lnTo>
                  <a:lnTo>
                    <a:pt x="2800" y="11089"/>
                  </a:lnTo>
                  <a:lnTo>
                    <a:pt x="2800" y="11287"/>
                  </a:lnTo>
                  <a:lnTo>
                    <a:pt x="2822" y="11331"/>
                  </a:lnTo>
                  <a:lnTo>
                    <a:pt x="2844" y="11353"/>
                  </a:lnTo>
                  <a:lnTo>
                    <a:pt x="2866" y="11375"/>
                  </a:lnTo>
                  <a:lnTo>
                    <a:pt x="2866" y="11420"/>
                  </a:lnTo>
                  <a:lnTo>
                    <a:pt x="2800" y="11552"/>
                  </a:lnTo>
                  <a:lnTo>
                    <a:pt x="2690" y="11750"/>
                  </a:lnTo>
                  <a:lnTo>
                    <a:pt x="2536" y="12037"/>
                  </a:lnTo>
                  <a:lnTo>
                    <a:pt x="2073" y="12720"/>
                  </a:lnTo>
                  <a:lnTo>
                    <a:pt x="1544" y="13514"/>
                  </a:lnTo>
                  <a:lnTo>
                    <a:pt x="486" y="15013"/>
                  </a:lnTo>
                  <a:lnTo>
                    <a:pt x="1" y="15674"/>
                  </a:lnTo>
                  <a:lnTo>
                    <a:pt x="1478" y="16071"/>
                  </a:lnTo>
                  <a:lnTo>
                    <a:pt x="2955" y="13910"/>
                  </a:lnTo>
                  <a:lnTo>
                    <a:pt x="2249" y="16071"/>
                  </a:lnTo>
                  <a:lnTo>
                    <a:pt x="2448" y="16203"/>
                  </a:lnTo>
                  <a:lnTo>
                    <a:pt x="2668" y="16335"/>
                  </a:lnTo>
                  <a:lnTo>
                    <a:pt x="2910" y="16490"/>
                  </a:lnTo>
                  <a:lnTo>
                    <a:pt x="3197" y="16622"/>
                  </a:lnTo>
                  <a:lnTo>
                    <a:pt x="3506" y="16732"/>
                  </a:lnTo>
                  <a:lnTo>
                    <a:pt x="3638" y="16776"/>
                  </a:lnTo>
                  <a:lnTo>
                    <a:pt x="3902" y="16776"/>
                  </a:lnTo>
                  <a:lnTo>
                    <a:pt x="4035" y="16754"/>
                  </a:lnTo>
                  <a:lnTo>
                    <a:pt x="4079" y="16732"/>
                  </a:lnTo>
                  <a:lnTo>
                    <a:pt x="4145" y="16666"/>
                  </a:lnTo>
                  <a:lnTo>
                    <a:pt x="4321" y="16490"/>
                  </a:lnTo>
                  <a:lnTo>
                    <a:pt x="4520" y="16247"/>
                  </a:lnTo>
                  <a:lnTo>
                    <a:pt x="4740" y="15939"/>
                  </a:lnTo>
                  <a:lnTo>
                    <a:pt x="5247" y="15189"/>
                  </a:lnTo>
                  <a:lnTo>
                    <a:pt x="5776" y="14329"/>
                  </a:lnTo>
                  <a:lnTo>
                    <a:pt x="6261" y="13492"/>
                  </a:lnTo>
                  <a:lnTo>
                    <a:pt x="6680" y="12764"/>
                  </a:lnTo>
                  <a:lnTo>
                    <a:pt x="7055" y="12037"/>
                  </a:lnTo>
                  <a:lnTo>
                    <a:pt x="8245" y="13712"/>
                  </a:lnTo>
                  <a:lnTo>
                    <a:pt x="9325" y="13249"/>
                  </a:lnTo>
                  <a:lnTo>
                    <a:pt x="10802" y="12632"/>
                  </a:lnTo>
                  <a:lnTo>
                    <a:pt x="10868" y="12588"/>
                  </a:lnTo>
                  <a:lnTo>
                    <a:pt x="10934" y="12500"/>
                  </a:lnTo>
                  <a:lnTo>
                    <a:pt x="10956" y="12367"/>
                  </a:lnTo>
                  <a:lnTo>
                    <a:pt x="10979" y="12235"/>
                  </a:lnTo>
                  <a:lnTo>
                    <a:pt x="10956" y="11882"/>
                  </a:lnTo>
                  <a:lnTo>
                    <a:pt x="10890" y="11486"/>
                  </a:lnTo>
                  <a:lnTo>
                    <a:pt x="10736" y="10736"/>
                  </a:lnTo>
                  <a:lnTo>
                    <a:pt x="10692" y="10450"/>
                  </a:lnTo>
                  <a:lnTo>
                    <a:pt x="10692" y="10361"/>
                  </a:lnTo>
                  <a:lnTo>
                    <a:pt x="10692" y="10273"/>
                  </a:lnTo>
                  <a:lnTo>
                    <a:pt x="10736" y="10185"/>
                  </a:lnTo>
                  <a:lnTo>
                    <a:pt x="10868" y="10053"/>
                  </a:lnTo>
                  <a:lnTo>
                    <a:pt x="11243" y="9590"/>
                  </a:lnTo>
                  <a:lnTo>
                    <a:pt x="12345" y="8289"/>
                  </a:lnTo>
                  <a:lnTo>
                    <a:pt x="12940" y="7540"/>
                  </a:lnTo>
                  <a:lnTo>
                    <a:pt x="13492" y="6856"/>
                  </a:lnTo>
                  <a:lnTo>
                    <a:pt x="13712" y="6526"/>
                  </a:lnTo>
                  <a:lnTo>
                    <a:pt x="13910" y="6239"/>
                  </a:lnTo>
                  <a:lnTo>
                    <a:pt x="14043" y="5975"/>
                  </a:lnTo>
                  <a:lnTo>
                    <a:pt x="14131" y="5776"/>
                  </a:lnTo>
                  <a:lnTo>
                    <a:pt x="14175" y="5578"/>
                  </a:lnTo>
                  <a:lnTo>
                    <a:pt x="14197" y="5335"/>
                  </a:lnTo>
                  <a:lnTo>
                    <a:pt x="14219" y="5027"/>
                  </a:lnTo>
                  <a:lnTo>
                    <a:pt x="14219" y="4696"/>
                  </a:lnTo>
                  <a:lnTo>
                    <a:pt x="14197" y="3947"/>
                  </a:lnTo>
                  <a:lnTo>
                    <a:pt x="14131" y="3131"/>
                  </a:lnTo>
                  <a:lnTo>
                    <a:pt x="17746" y="2955"/>
                  </a:lnTo>
                  <a:lnTo>
                    <a:pt x="17724" y="2205"/>
                  </a:lnTo>
                  <a:lnTo>
                    <a:pt x="17724" y="1566"/>
                  </a:lnTo>
                  <a:lnTo>
                    <a:pt x="17680" y="1059"/>
                  </a:lnTo>
                  <a:lnTo>
                    <a:pt x="17636" y="1015"/>
                  </a:lnTo>
                  <a:lnTo>
                    <a:pt x="17548" y="949"/>
                  </a:lnTo>
                  <a:lnTo>
                    <a:pt x="17437" y="905"/>
                  </a:lnTo>
                  <a:lnTo>
                    <a:pt x="17283" y="882"/>
                  </a:lnTo>
                  <a:lnTo>
                    <a:pt x="16842" y="816"/>
                  </a:lnTo>
                  <a:lnTo>
                    <a:pt x="16313" y="794"/>
                  </a:lnTo>
                  <a:lnTo>
                    <a:pt x="15718" y="772"/>
                  </a:lnTo>
                  <a:lnTo>
                    <a:pt x="13756" y="772"/>
                  </a:lnTo>
                  <a:lnTo>
                    <a:pt x="13690" y="530"/>
                  </a:lnTo>
                  <a:lnTo>
                    <a:pt x="13602" y="309"/>
                  </a:lnTo>
                  <a:lnTo>
                    <a:pt x="13514" y="155"/>
                  </a:lnTo>
                  <a:lnTo>
                    <a:pt x="13447" y="89"/>
                  </a:lnTo>
                  <a:lnTo>
                    <a:pt x="13315" y="45"/>
                  </a:lnTo>
                  <a:lnTo>
                    <a:pt x="1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3409600" y="238675"/>
              <a:ext cx="84350" cy="410575"/>
            </a:xfrm>
            <a:custGeom>
              <a:avLst/>
              <a:gdLst/>
              <a:ahLst/>
              <a:cxnLst/>
              <a:rect l="l" t="t" r="r" b="b"/>
              <a:pathLst>
                <a:path w="3374" h="16423" extrusionOk="0">
                  <a:moveTo>
                    <a:pt x="1544" y="0"/>
                  </a:moveTo>
                  <a:lnTo>
                    <a:pt x="1367" y="22"/>
                  </a:lnTo>
                  <a:lnTo>
                    <a:pt x="1191" y="88"/>
                  </a:lnTo>
                  <a:lnTo>
                    <a:pt x="993" y="198"/>
                  </a:lnTo>
                  <a:lnTo>
                    <a:pt x="794" y="375"/>
                  </a:lnTo>
                  <a:lnTo>
                    <a:pt x="596" y="617"/>
                  </a:lnTo>
                  <a:lnTo>
                    <a:pt x="397" y="948"/>
                  </a:lnTo>
                  <a:lnTo>
                    <a:pt x="287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67" y="2072"/>
                  </a:lnTo>
                  <a:lnTo>
                    <a:pt x="23" y="2425"/>
                  </a:lnTo>
                  <a:lnTo>
                    <a:pt x="1" y="2822"/>
                  </a:lnTo>
                  <a:lnTo>
                    <a:pt x="1" y="3681"/>
                  </a:lnTo>
                  <a:lnTo>
                    <a:pt x="23" y="4629"/>
                  </a:lnTo>
                  <a:lnTo>
                    <a:pt x="89" y="5687"/>
                  </a:lnTo>
                  <a:lnTo>
                    <a:pt x="287" y="7936"/>
                  </a:lnTo>
                  <a:lnTo>
                    <a:pt x="331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57" y="8531"/>
                  </a:lnTo>
                  <a:lnTo>
                    <a:pt x="1213" y="7870"/>
                  </a:lnTo>
                  <a:lnTo>
                    <a:pt x="1037" y="5820"/>
                  </a:lnTo>
                  <a:lnTo>
                    <a:pt x="971" y="4850"/>
                  </a:lnTo>
                  <a:lnTo>
                    <a:pt x="926" y="3924"/>
                  </a:lnTo>
                  <a:lnTo>
                    <a:pt x="926" y="3108"/>
                  </a:lnTo>
                  <a:lnTo>
                    <a:pt x="948" y="2733"/>
                  </a:lnTo>
                  <a:lnTo>
                    <a:pt x="971" y="2381"/>
                  </a:lnTo>
                  <a:lnTo>
                    <a:pt x="993" y="2072"/>
                  </a:lnTo>
                  <a:lnTo>
                    <a:pt x="1059" y="1808"/>
                  </a:lnTo>
                  <a:lnTo>
                    <a:pt x="1125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8" y="1014"/>
                  </a:lnTo>
                  <a:lnTo>
                    <a:pt x="1566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18" y="1477"/>
                  </a:lnTo>
                  <a:lnTo>
                    <a:pt x="2007" y="1742"/>
                  </a:lnTo>
                  <a:lnTo>
                    <a:pt x="2095" y="2072"/>
                  </a:lnTo>
                  <a:lnTo>
                    <a:pt x="2183" y="2447"/>
                  </a:lnTo>
                  <a:lnTo>
                    <a:pt x="2249" y="2888"/>
                  </a:lnTo>
                  <a:lnTo>
                    <a:pt x="2315" y="3373"/>
                  </a:lnTo>
                  <a:lnTo>
                    <a:pt x="2381" y="3924"/>
                  </a:lnTo>
                  <a:lnTo>
                    <a:pt x="2425" y="4541"/>
                  </a:lnTo>
                  <a:lnTo>
                    <a:pt x="2447" y="5202"/>
                  </a:lnTo>
                  <a:lnTo>
                    <a:pt x="2447" y="5930"/>
                  </a:lnTo>
                  <a:lnTo>
                    <a:pt x="2447" y="6723"/>
                  </a:lnTo>
                  <a:lnTo>
                    <a:pt x="2403" y="7561"/>
                  </a:lnTo>
                  <a:lnTo>
                    <a:pt x="2337" y="8465"/>
                  </a:lnTo>
                  <a:lnTo>
                    <a:pt x="3263" y="8553"/>
                  </a:lnTo>
                  <a:lnTo>
                    <a:pt x="3329" y="7804"/>
                  </a:lnTo>
                  <a:lnTo>
                    <a:pt x="3351" y="7076"/>
                  </a:lnTo>
                  <a:lnTo>
                    <a:pt x="3373" y="6349"/>
                  </a:lnTo>
                  <a:lnTo>
                    <a:pt x="3373" y="5621"/>
                  </a:lnTo>
                  <a:lnTo>
                    <a:pt x="3373" y="4916"/>
                  </a:lnTo>
                  <a:lnTo>
                    <a:pt x="3329" y="4232"/>
                  </a:lnTo>
                  <a:lnTo>
                    <a:pt x="3285" y="3593"/>
                  </a:lnTo>
                  <a:lnTo>
                    <a:pt x="3219" y="2976"/>
                  </a:lnTo>
                  <a:lnTo>
                    <a:pt x="3109" y="2403"/>
                  </a:lnTo>
                  <a:lnTo>
                    <a:pt x="2999" y="1874"/>
                  </a:lnTo>
                  <a:lnTo>
                    <a:pt x="2866" y="1411"/>
                  </a:lnTo>
                  <a:lnTo>
                    <a:pt x="2712" y="992"/>
                  </a:lnTo>
                  <a:lnTo>
                    <a:pt x="2536" y="639"/>
                  </a:lnTo>
                  <a:lnTo>
                    <a:pt x="2425" y="485"/>
                  </a:lnTo>
                  <a:lnTo>
                    <a:pt x="2337" y="353"/>
                  </a:lnTo>
                  <a:lnTo>
                    <a:pt x="2205" y="243"/>
                  </a:lnTo>
                  <a:lnTo>
                    <a:pt x="2095" y="154"/>
                  </a:lnTo>
                  <a:lnTo>
                    <a:pt x="1985" y="88"/>
                  </a:lnTo>
                  <a:lnTo>
                    <a:pt x="1852" y="22"/>
                  </a:lnTo>
                  <a:lnTo>
                    <a:pt x="1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3521475" y="238675"/>
              <a:ext cx="84900" cy="410575"/>
            </a:xfrm>
            <a:custGeom>
              <a:avLst/>
              <a:gdLst/>
              <a:ahLst/>
              <a:cxnLst/>
              <a:rect l="l" t="t" r="r" b="b"/>
              <a:pathLst>
                <a:path w="3396" h="16423" extrusionOk="0">
                  <a:moveTo>
                    <a:pt x="1544" y="0"/>
                  </a:moveTo>
                  <a:lnTo>
                    <a:pt x="1389" y="22"/>
                  </a:lnTo>
                  <a:lnTo>
                    <a:pt x="1191" y="88"/>
                  </a:lnTo>
                  <a:lnTo>
                    <a:pt x="1015" y="198"/>
                  </a:lnTo>
                  <a:lnTo>
                    <a:pt x="816" y="375"/>
                  </a:lnTo>
                  <a:lnTo>
                    <a:pt x="618" y="617"/>
                  </a:lnTo>
                  <a:lnTo>
                    <a:pt x="397" y="948"/>
                  </a:lnTo>
                  <a:lnTo>
                    <a:pt x="309" y="1168"/>
                  </a:lnTo>
                  <a:lnTo>
                    <a:pt x="199" y="1433"/>
                  </a:lnTo>
                  <a:lnTo>
                    <a:pt x="133" y="1742"/>
                  </a:lnTo>
                  <a:lnTo>
                    <a:pt x="89" y="2072"/>
                  </a:lnTo>
                  <a:lnTo>
                    <a:pt x="45" y="2425"/>
                  </a:lnTo>
                  <a:lnTo>
                    <a:pt x="23" y="2822"/>
                  </a:lnTo>
                  <a:lnTo>
                    <a:pt x="1" y="3681"/>
                  </a:lnTo>
                  <a:lnTo>
                    <a:pt x="45" y="4629"/>
                  </a:lnTo>
                  <a:lnTo>
                    <a:pt x="111" y="5687"/>
                  </a:lnTo>
                  <a:lnTo>
                    <a:pt x="287" y="7936"/>
                  </a:lnTo>
                  <a:lnTo>
                    <a:pt x="353" y="8597"/>
                  </a:lnTo>
                  <a:lnTo>
                    <a:pt x="1037" y="16423"/>
                  </a:lnTo>
                  <a:lnTo>
                    <a:pt x="1962" y="16335"/>
                  </a:lnTo>
                  <a:lnTo>
                    <a:pt x="1279" y="8531"/>
                  </a:lnTo>
                  <a:lnTo>
                    <a:pt x="1213" y="7870"/>
                  </a:lnTo>
                  <a:lnTo>
                    <a:pt x="1059" y="5820"/>
                  </a:lnTo>
                  <a:lnTo>
                    <a:pt x="992" y="4850"/>
                  </a:lnTo>
                  <a:lnTo>
                    <a:pt x="948" y="3924"/>
                  </a:lnTo>
                  <a:lnTo>
                    <a:pt x="948" y="3108"/>
                  </a:lnTo>
                  <a:lnTo>
                    <a:pt x="948" y="2733"/>
                  </a:lnTo>
                  <a:lnTo>
                    <a:pt x="970" y="2381"/>
                  </a:lnTo>
                  <a:lnTo>
                    <a:pt x="1015" y="2072"/>
                  </a:lnTo>
                  <a:lnTo>
                    <a:pt x="1059" y="1808"/>
                  </a:lnTo>
                  <a:lnTo>
                    <a:pt x="1147" y="1587"/>
                  </a:lnTo>
                  <a:lnTo>
                    <a:pt x="1213" y="1389"/>
                  </a:lnTo>
                  <a:lnTo>
                    <a:pt x="1367" y="1146"/>
                  </a:lnTo>
                  <a:lnTo>
                    <a:pt x="1477" y="1014"/>
                  </a:lnTo>
                  <a:lnTo>
                    <a:pt x="1588" y="926"/>
                  </a:lnTo>
                  <a:lnTo>
                    <a:pt x="1654" y="970"/>
                  </a:lnTo>
                  <a:lnTo>
                    <a:pt x="1742" y="1080"/>
                  </a:lnTo>
                  <a:lnTo>
                    <a:pt x="1830" y="1257"/>
                  </a:lnTo>
                  <a:lnTo>
                    <a:pt x="1940" y="1477"/>
                  </a:lnTo>
                  <a:lnTo>
                    <a:pt x="2029" y="1742"/>
                  </a:lnTo>
                  <a:lnTo>
                    <a:pt x="2117" y="2072"/>
                  </a:lnTo>
                  <a:lnTo>
                    <a:pt x="2205" y="2447"/>
                  </a:lnTo>
                  <a:lnTo>
                    <a:pt x="2271" y="2888"/>
                  </a:lnTo>
                  <a:lnTo>
                    <a:pt x="2337" y="3373"/>
                  </a:lnTo>
                  <a:lnTo>
                    <a:pt x="2403" y="3924"/>
                  </a:lnTo>
                  <a:lnTo>
                    <a:pt x="2425" y="4541"/>
                  </a:lnTo>
                  <a:lnTo>
                    <a:pt x="2469" y="5202"/>
                  </a:lnTo>
                  <a:lnTo>
                    <a:pt x="2469" y="5930"/>
                  </a:lnTo>
                  <a:lnTo>
                    <a:pt x="2447" y="6723"/>
                  </a:lnTo>
                  <a:lnTo>
                    <a:pt x="2425" y="7561"/>
                  </a:lnTo>
                  <a:lnTo>
                    <a:pt x="2359" y="8465"/>
                  </a:lnTo>
                  <a:lnTo>
                    <a:pt x="3285" y="8553"/>
                  </a:lnTo>
                  <a:lnTo>
                    <a:pt x="3329" y="7804"/>
                  </a:lnTo>
                  <a:lnTo>
                    <a:pt x="3373" y="7076"/>
                  </a:lnTo>
                  <a:lnTo>
                    <a:pt x="3395" y="6349"/>
                  </a:lnTo>
                  <a:lnTo>
                    <a:pt x="3395" y="5621"/>
                  </a:lnTo>
                  <a:lnTo>
                    <a:pt x="3373" y="4916"/>
                  </a:lnTo>
                  <a:lnTo>
                    <a:pt x="3351" y="4232"/>
                  </a:lnTo>
                  <a:lnTo>
                    <a:pt x="3307" y="3593"/>
                  </a:lnTo>
                  <a:lnTo>
                    <a:pt x="3219" y="2976"/>
                  </a:lnTo>
                  <a:lnTo>
                    <a:pt x="3131" y="2403"/>
                  </a:lnTo>
                  <a:lnTo>
                    <a:pt x="3021" y="1874"/>
                  </a:lnTo>
                  <a:lnTo>
                    <a:pt x="2888" y="1411"/>
                  </a:lnTo>
                  <a:lnTo>
                    <a:pt x="2734" y="992"/>
                  </a:lnTo>
                  <a:lnTo>
                    <a:pt x="2558" y="639"/>
                  </a:lnTo>
                  <a:lnTo>
                    <a:pt x="2447" y="485"/>
                  </a:lnTo>
                  <a:lnTo>
                    <a:pt x="2337" y="353"/>
                  </a:lnTo>
                  <a:lnTo>
                    <a:pt x="2227" y="243"/>
                  </a:lnTo>
                  <a:lnTo>
                    <a:pt x="2117" y="154"/>
                  </a:lnTo>
                  <a:lnTo>
                    <a:pt x="1984" y="88"/>
                  </a:lnTo>
                  <a:lnTo>
                    <a:pt x="1852" y="22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6"/>
          <p:cNvGrpSpPr/>
          <p:nvPr/>
        </p:nvGrpSpPr>
        <p:grpSpPr>
          <a:xfrm>
            <a:off x="114987" y="2777612"/>
            <a:ext cx="459588" cy="285939"/>
            <a:chOff x="3677425" y="1899125"/>
            <a:chExt cx="796375" cy="495475"/>
          </a:xfrm>
        </p:grpSpPr>
        <p:sp>
          <p:nvSpPr>
            <p:cNvPr id="727" name="Google Shape;727;p56"/>
            <p:cNvSpPr/>
            <p:nvPr/>
          </p:nvSpPr>
          <p:spPr>
            <a:xfrm>
              <a:off x="3677425" y="2158150"/>
              <a:ext cx="335650" cy="236450"/>
            </a:xfrm>
            <a:custGeom>
              <a:avLst/>
              <a:gdLst/>
              <a:ahLst/>
              <a:cxnLst/>
              <a:rect l="l" t="t" r="r" b="b"/>
              <a:pathLst>
                <a:path w="13426" h="9458" extrusionOk="0">
                  <a:moveTo>
                    <a:pt x="376" y="0"/>
                  </a:moveTo>
                  <a:lnTo>
                    <a:pt x="288" y="44"/>
                  </a:lnTo>
                  <a:lnTo>
                    <a:pt x="199" y="88"/>
                  </a:lnTo>
                  <a:lnTo>
                    <a:pt x="133" y="132"/>
                  </a:lnTo>
                  <a:lnTo>
                    <a:pt x="67" y="199"/>
                  </a:lnTo>
                  <a:lnTo>
                    <a:pt x="23" y="287"/>
                  </a:lnTo>
                  <a:lnTo>
                    <a:pt x="1" y="375"/>
                  </a:lnTo>
                  <a:lnTo>
                    <a:pt x="1" y="463"/>
                  </a:lnTo>
                  <a:lnTo>
                    <a:pt x="1" y="8994"/>
                  </a:lnTo>
                  <a:lnTo>
                    <a:pt x="1" y="9082"/>
                  </a:lnTo>
                  <a:lnTo>
                    <a:pt x="23" y="9170"/>
                  </a:lnTo>
                  <a:lnTo>
                    <a:pt x="67" y="9259"/>
                  </a:lnTo>
                  <a:lnTo>
                    <a:pt x="133" y="9325"/>
                  </a:lnTo>
                  <a:lnTo>
                    <a:pt x="199" y="9369"/>
                  </a:lnTo>
                  <a:lnTo>
                    <a:pt x="288" y="9413"/>
                  </a:lnTo>
                  <a:lnTo>
                    <a:pt x="376" y="9457"/>
                  </a:lnTo>
                  <a:lnTo>
                    <a:pt x="4277" y="9457"/>
                  </a:lnTo>
                  <a:lnTo>
                    <a:pt x="4277" y="8531"/>
                  </a:lnTo>
                  <a:lnTo>
                    <a:pt x="927" y="8531"/>
                  </a:lnTo>
                  <a:lnTo>
                    <a:pt x="927" y="926"/>
                  </a:lnTo>
                  <a:lnTo>
                    <a:pt x="12478" y="926"/>
                  </a:lnTo>
                  <a:lnTo>
                    <a:pt x="12478" y="8311"/>
                  </a:lnTo>
                  <a:lnTo>
                    <a:pt x="9370" y="8311"/>
                  </a:lnTo>
                  <a:lnTo>
                    <a:pt x="9370" y="9237"/>
                  </a:lnTo>
                  <a:lnTo>
                    <a:pt x="12963" y="9237"/>
                  </a:lnTo>
                  <a:lnTo>
                    <a:pt x="13051" y="9215"/>
                  </a:lnTo>
                  <a:lnTo>
                    <a:pt x="13139" y="9193"/>
                  </a:lnTo>
                  <a:lnTo>
                    <a:pt x="13205" y="9148"/>
                  </a:lnTo>
                  <a:lnTo>
                    <a:pt x="13293" y="9104"/>
                  </a:lnTo>
                  <a:lnTo>
                    <a:pt x="13338" y="9016"/>
                  </a:lnTo>
                  <a:lnTo>
                    <a:pt x="13382" y="8950"/>
                  </a:lnTo>
                  <a:lnTo>
                    <a:pt x="13404" y="8862"/>
                  </a:lnTo>
                  <a:lnTo>
                    <a:pt x="13426" y="8774"/>
                  </a:lnTo>
                  <a:lnTo>
                    <a:pt x="13426" y="463"/>
                  </a:lnTo>
                  <a:lnTo>
                    <a:pt x="13404" y="375"/>
                  </a:lnTo>
                  <a:lnTo>
                    <a:pt x="13382" y="287"/>
                  </a:lnTo>
                  <a:lnTo>
                    <a:pt x="13338" y="199"/>
                  </a:lnTo>
                  <a:lnTo>
                    <a:pt x="13293" y="132"/>
                  </a:lnTo>
                  <a:lnTo>
                    <a:pt x="13205" y="88"/>
                  </a:lnTo>
                  <a:lnTo>
                    <a:pt x="13139" y="44"/>
                  </a:lnTo>
                  <a:lnTo>
                    <a:pt x="1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4244525" y="1899125"/>
              <a:ext cx="156525" cy="205575"/>
            </a:xfrm>
            <a:custGeom>
              <a:avLst/>
              <a:gdLst/>
              <a:ahLst/>
              <a:cxnLst/>
              <a:rect l="l" t="t" r="r" b="b"/>
              <a:pathLst>
                <a:path w="6261" h="8223" extrusionOk="0">
                  <a:moveTo>
                    <a:pt x="2932" y="1544"/>
                  </a:moveTo>
                  <a:lnTo>
                    <a:pt x="3086" y="1566"/>
                  </a:lnTo>
                  <a:lnTo>
                    <a:pt x="3219" y="1610"/>
                  </a:lnTo>
                  <a:lnTo>
                    <a:pt x="3351" y="1654"/>
                  </a:lnTo>
                  <a:lnTo>
                    <a:pt x="3505" y="1720"/>
                  </a:lnTo>
                  <a:lnTo>
                    <a:pt x="3770" y="1896"/>
                  </a:lnTo>
                  <a:lnTo>
                    <a:pt x="4034" y="2117"/>
                  </a:lnTo>
                  <a:lnTo>
                    <a:pt x="4277" y="2403"/>
                  </a:lnTo>
                  <a:lnTo>
                    <a:pt x="4365" y="2536"/>
                  </a:lnTo>
                  <a:lnTo>
                    <a:pt x="4453" y="2690"/>
                  </a:lnTo>
                  <a:lnTo>
                    <a:pt x="4541" y="2866"/>
                  </a:lnTo>
                  <a:lnTo>
                    <a:pt x="4607" y="3043"/>
                  </a:lnTo>
                  <a:lnTo>
                    <a:pt x="4651" y="3197"/>
                  </a:lnTo>
                  <a:lnTo>
                    <a:pt x="4673" y="3395"/>
                  </a:lnTo>
                  <a:lnTo>
                    <a:pt x="4718" y="3726"/>
                  </a:lnTo>
                  <a:lnTo>
                    <a:pt x="4696" y="4035"/>
                  </a:lnTo>
                  <a:lnTo>
                    <a:pt x="4673" y="4321"/>
                  </a:lnTo>
                  <a:lnTo>
                    <a:pt x="4607" y="4586"/>
                  </a:lnTo>
                  <a:lnTo>
                    <a:pt x="4519" y="4850"/>
                  </a:lnTo>
                  <a:lnTo>
                    <a:pt x="4431" y="5093"/>
                  </a:lnTo>
                  <a:lnTo>
                    <a:pt x="4299" y="5313"/>
                  </a:lnTo>
                  <a:lnTo>
                    <a:pt x="4166" y="5512"/>
                  </a:lnTo>
                  <a:lnTo>
                    <a:pt x="4034" y="5688"/>
                  </a:lnTo>
                  <a:lnTo>
                    <a:pt x="3880" y="5864"/>
                  </a:lnTo>
                  <a:lnTo>
                    <a:pt x="3571" y="6151"/>
                  </a:lnTo>
                  <a:lnTo>
                    <a:pt x="3263" y="6371"/>
                  </a:lnTo>
                  <a:lnTo>
                    <a:pt x="2998" y="6548"/>
                  </a:lnTo>
                  <a:lnTo>
                    <a:pt x="2734" y="6327"/>
                  </a:lnTo>
                  <a:lnTo>
                    <a:pt x="2447" y="6041"/>
                  </a:lnTo>
                  <a:lnTo>
                    <a:pt x="2293" y="5864"/>
                  </a:lnTo>
                  <a:lnTo>
                    <a:pt x="2160" y="5666"/>
                  </a:lnTo>
                  <a:lnTo>
                    <a:pt x="2006" y="5467"/>
                  </a:lnTo>
                  <a:lnTo>
                    <a:pt x="1896" y="5225"/>
                  </a:lnTo>
                  <a:lnTo>
                    <a:pt x="1786" y="4982"/>
                  </a:lnTo>
                  <a:lnTo>
                    <a:pt x="1675" y="4718"/>
                  </a:lnTo>
                  <a:lnTo>
                    <a:pt x="1609" y="4453"/>
                  </a:lnTo>
                  <a:lnTo>
                    <a:pt x="1565" y="4145"/>
                  </a:lnTo>
                  <a:lnTo>
                    <a:pt x="1543" y="3836"/>
                  </a:lnTo>
                  <a:lnTo>
                    <a:pt x="1565" y="3483"/>
                  </a:lnTo>
                  <a:lnTo>
                    <a:pt x="1609" y="3131"/>
                  </a:lnTo>
                  <a:lnTo>
                    <a:pt x="1698" y="2778"/>
                  </a:lnTo>
                  <a:lnTo>
                    <a:pt x="1808" y="2492"/>
                  </a:lnTo>
                  <a:lnTo>
                    <a:pt x="1918" y="2227"/>
                  </a:lnTo>
                  <a:lnTo>
                    <a:pt x="2050" y="2029"/>
                  </a:lnTo>
                  <a:lnTo>
                    <a:pt x="2182" y="1852"/>
                  </a:lnTo>
                  <a:lnTo>
                    <a:pt x="2337" y="1720"/>
                  </a:lnTo>
                  <a:lnTo>
                    <a:pt x="2491" y="1632"/>
                  </a:lnTo>
                  <a:lnTo>
                    <a:pt x="2667" y="1566"/>
                  </a:lnTo>
                  <a:lnTo>
                    <a:pt x="2844" y="1544"/>
                  </a:lnTo>
                  <a:close/>
                  <a:moveTo>
                    <a:pt x="2579" y="1"/>
                  </a:moveTo>
                  <a:lnTo>
                    <a:pt x="2359" y="45"/>
                  </a:lnTo>
                  <a:lnTo>
                    <a:pt x="2138" y="111"/>
                  </a:lnTo>
                  <a:lnTo>
                    <a:pt x="1918" y="177"/>
                  </a:lnTo>
                  <a:lnTo>
                    <a:pt x="1720" y="287"/>
                  </a:lnTo>
                  <a:lnTo>
                    <a:pt x="1521" y="397"/>
                  </a:lnTo>
                  <a:lnTo>
                    <a:pt x="1323" y="530"/>
                  </a:lnTo>
                  <a:lnTo>
                    <a:pt x="1146" y="684"/>
                  </a:lnTo>
                  <a:lnTo>
                    <a:pt x="970" y="882"/>
                  </a:lnTo>
                  <a:lnTo>
                    <a:pt x="816" y="1059"/>
                  </a:lnTo>
                  <a:lnTo>
                    <a:pt x="684" y="1279"/>
                  </a:lnTo>
                  <a:lnTo>
                    <a:pt x="551" y="1522"/>
                  </a:lnTo>
                  <a:lnTo>
                    <a:pt x="419" y="1764"/>
                  </a:lnTo>
                  <a:lnTo>
                    <a:pt x="309" y="2029"/>
                  </a:lnTo>
                  <a:lnTo>
                    <a:pt x="221" y="2315"/>
                  </a:lnTo>
                  <a:lnTo>
                    <a:pt x="132" y="2602"/>
                  </a:lnTo>
                  <a:lnTo>
                    <a:pt x="88" y="2888"/>
                  </a:lnTo>
                  <a:lnTo>
                    <a:pt x="44" y="3153"/>
                  </a:lnTo>
                  <a:lnTo>
                    <a:pt x="0" y="3417"/>
                  </a:lnTo>
                  <a:lnTo>
                    <a:pt x="0" y="3682"/>
                  </a:lnTo>
                  <a:lnTo>
                    <a:pt x="0" y="3924"/>
                  </a:lnTo>
                  <a:lnTo>
                    <a:pt x="22" y="4409"/>
                  </a:lnTo>
                  <a:lnTo>
                    <a:pt x="110" y="4872"/>
                  </a:lnTo>
                  <a:lnTo>
                    <a:pt x="243" y="5313"/>
                  </a:lnTo>
                  <a:lnTo>
                    <a:pt x="397" y="5710"/>
                  </a:lnTo>
                  <a:lnTo>
                    <a:pt x="595" y="6107"/>
                  </a:lnTo>
                  <a:lnTo>
                    <a:pt x="816" y="6459"/>
                  </a:lnTo>
                  <a:lnTo>
                    <a:pt x="1058" y="6790"/>
                  </a:lnTo>
                  <a:lnTo>
                    <a:pt x="1301" y="7077"/>
                  </a:lnTo>
                  <a:lnTo>
                    <a:pt x="1565" y="7363"/>
                  </a:lnTo>
                  <a:lnTo>
                    <a:pt x="1830" y="7606"/>
                  </a:lnTo>
                  <a:lnTo>
                    <a:pt x="2072" y="7804"/>
                  </a:lnTo>
                  <a:lnTo>
                    <a:pt x="2337" y="7980"/>
                  </a:lnTo>
                  <a:lnTo>
                    <a:pt x="2557" y="8135"/>
                  </a:lnTo>
                  <a:lnTo>
                    <a:pt x="2756" y="8201"/>
                  </a:lnTo>
                  <a:lnTo>
                    <a:pt x="2954" y="8223"/>
                  </a:lnTo>
                  <a:lnTo>
                    <a:pt x="3086" y="8201"/>
                  </a:lnTo>
                  <a:lnTo>
                    <a:pt x="3241" y="8179"/>
                  </a:lnTo>
                  <a:lnTo>
                    <a:pt x="3461" y="8069"/>
                  </a:lnTo>
                  <a:lnTo>
                    <a:pt x="3726" y="7936"/>
                  </a:lnTo>
                  <a:lnTo>
                    <a:pt x="3990" y="7782"/>
                  </a:lnTo>
                  <a:lnTo>
                    <a:pt x="4255" y="7584"/>
                  </a:lnTo>
                  <a:lnTo>
                    <a:pt x="4519" y="7385"/>
                  </a:lnTo>
                  <a:lnTo>
                    <a:pt x="4806" y="7143"/>
                  </a:lnTo>
                  <a:lnTo>
                    <a:pt x="5070" y="6878"/>
                  </a:lnTo>
                  <a:lnTo>
                    <a:pt x="5313" y="6570"/>
                  </a:lnTo>
                  <a:lnTo>
                    <a:pt x="5533" y="6239"/>
                  </a:lnTo>
                  <a:lnTo>
                    <a:pt x="5754" y="5886"/>
                  </a:lnTo>
                  <a:lnTo>
                    <a:pt x="5930" y="5512"/>
                  </a:lnTo>
                  <a:lnTo>
                    <a:pt x="6084" y="5115"/>
                  </a:lnTo>
                  <a:lnTo>
                    <a:pt x="6194" y="4674"/>
                  </a:lnTo>
                  <a:lnTo>
                    <a:pt x="6239" y="4211"/>
                  </a:lnTo>
                  <a:lnTo>
                    <a:pt x="6261" y="3968"/>
                  </a:lnTo>
                  <a:lnTo>
                    <a:pt x="6261" y="3704"/>
                  </a:lnTo>
                  <a:lnTo>
                    <a:pt x="6261" y="3461"/>
                  </a:lnTo>
                  <a:lnTo>
                    <a:pt x="6217" y="3197"/>
                  </a:lnTo>
                  <a:lnTo>
                    <a:pt x="6172" y="2888"/>
                  </a:lnTo>
                  <a:lnTo>
                    <a:pt x="6084" y="2602"/>
                  </a:lnTo>
                  <a:lnTo>
                    <a:pt x="5996" y="2315"/>
                  </a:lnTo>
                  <a:lnTo>
                    <a:pt x="5864" y="2029"/>
                  </a:lnTo>
                  <a:lnTo>
                    <a:pt x="5710" y="1764"/>
                  </a:lnTo>
                  <a:lnTo>
                    <a:pt x="5533" y="1500"/>
                  </a:lnTo>
                  <a:lnTo>
                    <a:pt x="5357" y="1257"/>
                  </a:lnTo>
                  <a:lnTo>
                    <a:pt x="5136" y="1037"/>
                  </a:lnTo>
                  <a:lnTo>
                    <a:pt x="4916" y="838"/>
                  </a:lnTo>
                  <a:lnTo>
                    <a:pt x="4696" y="640"/>
                  </a:lnTo>
                  <a:lnTo>
                    <a:pt x="4431" y="463"/>
                  </a:lnTo>
                  <a:lnTo>
                    <a:pt x="4188" y="331"/>
                  </a:lnTo>
                  <a:lnTo>
                    <a:pt x="3924" y="199"/>
                  </a:lnTo>
                  <a:lnTo>
                    <a:pt x="3637" y="111"/>
                  </a:lnTo>
                  <a:lnTo>
                    <a:pt x="3351" y="45"/>
                  </a:lnTo>
                  <a:lnTo>
                    <a:pt x="3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4167925" y="2040200"/>
              <a:ext cx="305875" cy="324075"/>
            </a:xfrm>
            <a:custGeom>
              <a:avLst/>
              <a:gdLst/>
              <a:ahLst/>
              <a:cxnLst/>
              <a:rect l="l" t="t" r="r" b="b"/>
              <a:pathLst>
                <a:path w="12235" h="12963" extrusionOk="0">
                  <a:moveTo>
                    <a:pt x="12146" y="1"/>
                  </a:moveTo>
                  <a:lnTo>
                    <a:pt x="11595" y="155"/>
                  </a:lnTo>
                  <a:lnTo>
                    <a:pt x="11066" y="265"/>
                  </a:lnTo>
                  <a:lnTo>
                    <a:pt x="10537" y="376"/>
                  </a:lnTo>
                  <a:lnTo>
                    <a:pt x="9986" y="464"/>
                  </a:lnTo>
                  <a:lnTo>
                    <a:pt x="9457" y="552"/>
                  </a:lnTo>
                  <a:lnTo>
                    <a:pt x="8906" y="618"/>
                  </a:lnTo>
                  <a:lnTo>
                    <a:pt x="7848" y="706"/>
                  </a:lnTo>
                  <a:lnTo>
                    <a:pt x="6812" y="750"/>
                  </a:lnTo>
                  <a:lnTo>
                    <a:pt x="5798" y="750"/>
                  </a:lnTo>
                  <a:lnTo>
                    <a:pt x="4850" y="706"/>
                  </a:lnTo>
                  <a:lnTo>
                    <a:pt x="3946" y="662"/>
                  </a:lnTo>
                  <a:lnTo>
                    <a:pt x="3108" y="574"/>
                  </a:lnTo>
                  <a:lnTo>
                    <a:pt x="2337" y="486"/>
                  </a:lnTo>
                  <a:lnTo>
                    <a:pt x="1675" y="398"/>
                  </a:lnTo>
                  <a:lnTo>
                    <a:pt x="1102" y="309"/>
                  </a:lnTo>
                  <a:lnTo>
                    <a:pt x="287" y="15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88" y="3329"/>
                  </a:lnTo>
                  <a:lnTo>
                    <a:pt x="243" y="3263"/>
                  </a:lnTo>
                  <a:lnTo>
                    <a:pt x="485" y="3197"/>
                  </a:lnTo>
                  <a:lnTo>
                    <a:pt x="794" y="3131"/>
                  </a:lnTo>
                  <a:lnTo>
                    <a:pt x="1146" y="3087"/>
                  </a:lnTo>
                  <a:lnTo>
                    <a:pt x="1962" y="2999"/>
                  </a:lnTo>
                  <a:lnTo>
                    <a:pt x="2844" y="2933"/>
                  </a:lnTo>
                  <a:lnTo>
                    <a:pt x="3703" y="2911"/>
                  </a:lnTo>
                  <a:lnTo>
                    <a:pt x="4431" y="2867"/>
                  </a:lnTo>
                  <a:lnTo>
                    <a:pt x="5114" y="2867"/>
                  </a:lnTo>
                  <a:lnTo>
                    <a:pt x="5114" y="3087"/>
                  </a:lnTo>
                  <a:lnTo>
                    <a:pt x="5114" y="3484"/>
                  </a:lnTo>
                  <a:lnTo>
                    <a:pt x="5070" y="4718"/>
                  </a:lnTo>
                  <a:lnTo>
                    <a:pt x="4894" y="8157"/>
                  </a:lnTo>
                  <a:lnTo>
                    <a:pt x="4607" y="12963"/>
                  </a:lnTo>
                  <a:lnTo>
                    <a:pt x="8244" y="12852"/>
                  </a:lnTo>
                  <a:lnTo>
                    <a:pt x="8178" y="12588"/>
                  </a:lnTo>
                  <a:lnTo>
                    <a:pt x="8112" y="12147"/>
                  </a:lnTo>
                  <a:lnTo>
                    <a:pt x="8046" y="11574"/>
                  </a:lnTo>
                  <a:lnTo>
                    <a:pt x="7980" y="10913"/>
                  </a:lnTo>
                  <a:lnTo>
                    <a:pt x="7870" y="9303"/>
                  </a:lnTo>
                  <a:lnTo>
                    <a:pt x="7737" y="7562"/>
                  </a:lnTo>
                  <a:lnTo>
                    <a:pt x="7583" y="4388"/>
                  </a:lnTo>
                  <a:lnTo>
                    <a:pt x="7517" y="2999"/>
                  </a:lnTo>
                  <a:lnTo>
                    <a:pt x="12234" y="3197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6"/>
          <p:cNvGrpSpPr/>
          <p:nvPr/>
        </p:nvGrpSpPr>
        <p:grpSpPr>
          <a:xfrm>
            <a:off x="5911580" y="4614939"/>
            <a:ext cx="459590" cy="514915"/>
            <a:chOff x="1798200" y="1755300"/>
            <a:chExt cx="778175" cy="871850"/>
          </a:xfrm>
        </p:grpSpPr>
        <p:sp>
          <p:nvSpPr>
            <p:cNvPr id="731" name="Google Shape;731;p56"/>
            <p:cNvSpPr/>
            <p:nvPr/>
          </p:nvSpPr>
          <p:spPr>
            <a:xfrm>
              <a:off x="2107900" y="1755300"/>
              <a:ext cx="468475" cy="154875"/>
            </a:xfrm>
            <a:custGeom>
              <a:avLst/>
              <a:gdLst/>
              <a:ahLst/>
              <a:cxnLst/>
              <a:rect l="l" t="t" r="r" b="b"/>
              <a:pathLst>
                <a:path w="18739" h="6195" extrusionOk="0">
                  <a:moveTo>
                    <a:pt x="9832" y="882"/>
                  </a:moveTo>
                  <a:lnTo>
                    <a:pt x="10428" y="904"/>
                  </a:lnTo>
                  <a:lnTo>
                    <a:pt x="11045" y="948"/>
                  </a:lnTo>
                  <a:lnTo>
                    <a:pt x="11662" y="1036"/>
                  </a:lnTo>
                  <a:lnTo>
                    <a:pt x="12279" y="1168"/>
                  </a:lnTo>
                  <a:lnTo>
                    <a:pt x="12897" y="1323"/>
                  </a:lnTo>
                  <a:lnTo>
                    <a:pt x="13536" y="1521"/>
                  </a:lnTo>
                  <a:lnTo>
                    <a:pt x="14175" y="1742"/>
                  </a:lnTo>
                  <a:lnTo>
                    <a:pt x="14814" y="2028"/>
                  </a:lnTo>
                  <a:lnTo>
                    <a:pt x="15454" y="2359"/>
                  </a:lnTo>
                  <a:lnTo>
                    <a:pt x="16093" y="2734"/>
                  </a:lnTo>
                  <a:lnTo>
                    <a:pt x="16754" y="3152"/>
                  </a:lnTo>
                  <a:lnTo>
                    <a:pt x="17393" y="3637"/>
                  </a:lnTo>
                  <a:lnTo>
                    <a:pt x="16931" y="3814"/>
                  </a:lnTo>
                  <a:lnTo>
                    <a:pt x="16357" y="4012"/>
                  </a:lnTo>
                  <a:lnTo>
                    <a:pt x="15696" y="4233"/>
                  </a:lnTo>
                  <a:lnTo>
                    <a:pt x="14925" y="4453"/>
                  </a:lnTo>
                  <a:lnTo>
                    <a:pt x="14087" y="4673"/>
                  </a:lnTo>
                  <a:lnTo>
                    <a:pt x="13161" y="4872"/>
                  </a:lnTo>
                  <a:lnTo>
                    <a:pt x="12169" y="5048"/>
                  </a:lnTo>
                  <a:lnTo>
                    <a:pt x="11111" y="5158"/>
                  </a:lnTo>
                  <a:lnTo>
                    <a:pt x="10582" y="5224"/>
                  </a:lnTo>
                  <a:lnTo>
                    <a:pt x="10009" y="5247"/>
                  </a:lnTo>
                  <a:lnTo>
                    <a:pt x="9436" y="5269"/>
                  </a:lnTo>
                  <a:lnTo>
                    <a:pt x="8862" y="5269"/>
                  </a:lnTo>
                  <a:lnTo>
                    <a:pt x="8267" y="5247"/>
                  </a:lnTo>
                  <a:lnTo>
                    <a:pt x="7672" y="5224"/>
                  </a:lnTo>
                  <a:lnTo>
                    <a:pt x="7055" y="5158"/>
                  </a:lnTo>
                  <a:lnTo>
                    <a:pt x="6438" y="5092"/>
                  </a:lnTo>
                  <a:lnTo>
                    <a:pt x="5820" y="4982"/>
                  </a:lnTo>
                  <a:lnTo>
                    <a:pt x="5181" y="4872"/>
                  </a:lnTo>
                  <a:lnTo>
                    <a:pt x="4564" y="4717"/>
                  </a:lnTo>
                  <a:lnTo>
                    <a:pt x="3925" y="4541"/>
                  </a:lnTo>
                  <a:lnTo>
                    <a:pt x="3285" y="4343"/>
                  </a:lnTo>
                  <a:lnTo>
                    <a:pt x="2646" y="4122"/>
                  </a:lnTo>
                  <a:lnTo>
                    <a:pt x="2007" y="3858"/>
                  </a:lnTo>
                  <a:lnTo>
                    <a:pt x="1368" y="3549"/>
                  </a:lnTo>
                  <a:lnTo>
                    <a:pt x="1808" y="3263"/>
                  </a:lnTo>
                  <a:lnTo>
                    <a:pt x="2360" y="2932"/>
                  </a:lnTo>
                  <a:lnTo>
                    <a:pt x="3021" y="2579"/>
                  </a:lnTo>
                  <a:lnTo>
                    <a:pt x="3770" y="2227"/>
                  </a:lnTo>
                  <a:lnTo>
                    <a:pt x="4608" y="1874"/>
                  </a:lnTo>
                  <a:lnTo>
                    <a:pt x="5071" y="1719"/>
                  </a:lnTo>
                  <a:lnTo>
                    <a:pt x="5534" y="1565"/>
                  </a:lnTo>
                  <a:lnTo>
                    <a:pt x="6019" y="1411"/>
                  </a:lnTo>
                  <a:lnTo>
                    <a:pt x="6526" y="1279"/>
                  </a:lnTo>
                  <a:lnTo>
                    <a:pt x="7033" y="1168"/>
                  </a:lnTo>
                  <a:lnTo>
                    <a:pt x="7584" y="1058"/>
                  </a:lnTo>
                  <a:lnTo>
                    <a:pt x="8113" y="992"/>
                  </a:lnTo>
                  <a:lnTo>
                    <a:pt x="8686" y="926"/>
                  </a:lnTo>
                  <a:lnTo>
                    <a:pt x="9259" y="882"/>
                  </a:lnTo>
                  <a:close/>
                  <a:moveTo>
                    <a:pt x="9656" y="0"/>
                  </a:moveTo>
                  <a:lnTo>
                    <a:pt x="8907" y="22"/>
                  </a:lnTo>
                  <a:lnTo>
                    <a:pt x="8179" y="88"/>
                  </a:lnTo>
                  <a:lnTo>
                    <a:pt x="7474" y="176"/>
                  </a:lnTo>
                  <a:lnTo>
                    <a:pt x="6790" y="309"/>
                  </a:lnTo>
                  <a:lnTo>
                    <a:pt x="6107" y="463"/>
                  </a:lnTo>
                  <a:lnTo>
                    <a:pt x="5468" y="661"/>
                  </a:lnTo>
                  <a:lnTo>
                    <a:pt x="4850" y="838"/>
                  </a:lnTo>
                  <a:lnTo>
                    <a:pt x="4277" y="1058"/>
                  </a:lnTo>
                  <a:lnTo>
                    <a:pt x="3726" y="1279"/>
                  </a:lnTo>
                  <a:lnTo>
                    <a:pt x="3197" y="1499"/>
                  </a:lnTo>
                  <a:lnTo>
                    <a:pt x="2712" y="1742"/>
                  </a:lnTo>
                  <a:lnTo>
                    <a:pt x="2271" y="1962"/>
                  </a:lnTo>
                  <a:lnTo>
                    <a:pt x="1853" y="2182"/>
                  </a:lnTo>
                  <a:lnTo>
                    <a:pt x="1147" y="2601"/>
                  </a:lnTo>
                  <a:lnTo>
                    <a:pt x="640" y="2932"/>
                  </a:lnTo>
                  <a:lnTo>
                    <a:pt x="177" y="3263"/>
                  </a:lnTo>
                  <a:lnTo>
                    <a:pt x="89" y="3329"/>
                  </a:lnTo>
                  <a:lnTo>
                    <a:pt x="45" y="3439"/>
                  </a:lnTo>
                  <a:lnTo>
                    <a:pt x="1" y="3549"/>
                  </a:lnTo>
                  <a:lnTo>
                    <a:pt x="1" y="3659"/>
                  </a:lnTo>
                  <a:lnTo>
                    <a:pt x="23" y="3770"/>
                  </a:lnTo>
                  <a:lnTo>
                    <a:pt x="67" y="3880"/>
                  </a:lnTo>
                  <a:lnTo>
                    <a:pt x="155" y="3968"/>
                  </a:lnTo>
                  <a:lnTo>
                    <a:pt x="243" y="4034"/>
                  </a:lnTo>
                  <a:lnTo>
                    <a:pt x="816" y="4321"/>
                  </a:lnTo>
                  <a:lnTo>
                    <a:pt x="1368" y="4585"/>
                  </a:lnTo>
                  <a:lnTo>
                    <a:pt x="1941" y="4828"/>
                  </a:lnTo>
                  <a:lnTo>
                    <a:pt x="2492" y="5048"/>
                  </a:lnTo>
                  <a:lnTo>
                    <a:pt x="3065" y="5247"/>
                  </a:lnTo>
                  <a:lnTo>
                    <a:pt x="3616" y="5423"/>
                  </a:lnTo>
                  <a:lnTo>
                    <a:pt x="4189" y="5599"/>
                  </a:lnTo>
                  <a:lnTo>
                    <a:pt x="4740" y="5731"/>
                  </a:lnTo>
                  <a:lnTo>
                    <a:pt x="5291" y="5842"/>
                  </a:lnTo>
                  <a:lnTo>
                    <a:pt x="5842" y="5952"/>
                  </a:lnTo>
                  <a:lnTo>
                    <a:pt x="6394" y="6018"/>
                  </a:lnTo>
                  <a:lnTo>
                    <a:pt x="6945" y="6084"/>
                  </a:lnTo>
                  <a:lnTo>
                    <a:pt x="7474" y="6128"/>
                  </a:lnTo>
                  <a:lnTo>
                    <a:pt x="8003" y="6172"/>
                  </a:lnTo>
                  <a:lnTo>
                    <a:pt x="8532" y="6194"/>
                  </a:lnTo>
                  <a:lnTo>
                    <a:pt x="9061" y="6194"/>
                  </a:lnTo>
                  <a:lnTo>
                    <a:pt x="10031" y="6172"/>
                  </a:lnTo>
                  <a:lnTo>
                    <a:pt x="10979" y="6106"/>
                  </a:lnTo>
                  <a:lnTo>
                    <a:pt x="11882" y="6018"/>
                  </a:lnTo>
                  <a:lnTo>
                    <a:pt x="12742" y="5886"/>
                  </a:lnTo>
                  <a:lnTo>
                    <a:pt x="13580" y="5731"/>
                  </a:lnTo>
                  <a:lnTo>
                    <a:pt x="14351" y="5555"/>
                  </a:lnTo>
                  <a:lnTo>
                    <a:pt x="15057" y="5379"/>
                  </a:lnTo>
                  <a:lnTo>
                    <a:pt x="15718" y="5202"/>
                  </a:lnTo>
                  <a:lnTo>
                    <a:pt x="16335" y="5004"/>
                  </a:lnTo>
                  <a:lnTo>
                    <a:pt x="16864" y="4828"/>
                  </a:lnTo>
                  <a:lnTo>
                    <a:pt x="17724" y="4497"/>
                  </a:lnTo>
                  <a:lnTo>
                    <a:pt x="18275" y="4255"/>
                  </a:lnTo>
                  <a:lnTo>
                    <a:pt x="18474" y="4166"/>
                  </a:lnTo>
                  <a:lnTo>
                    <a:pt x="18584" y="4100"/>
                  </a:lnTo>
                  <a:lnTo>
                    <a:pt x="18650" y="4012"/>
                  </a:lnTo>
                  <a:lnTo>
                    <a:pt x="18716" y="3924"/>
                  </a:lnTo>
                  <a:lnTo>
                    <a:pt x="18738" y="3814"/>
                  </a:lnTo>
                  <a:lnTo>
                    <a:pt x="18738" y="3681"/>
                  </a:lnTo>
                  <a:lnTo>
                    <a:pt x="18716" y="3571"/>
                  </a:lnTo>
                  <a:lnTo>
                    <a:pt x="18650" y="3483"/>
                  </a:lnTo>
                  <a:lnTo>
                    <a:pt x="18584" y="3395"/>
                  </a:lnTo>
                  <a:lnTo>
                    <a:pt x="18165" y="3064"/>
                  </a:lnTo>
                  <a:lnTo>
                    <a:pt x="17746" y="2734"/>
                  </a:lnTo>
                  <a:lnTo>
                    <a:pt x="17327" y="2425"/>
                  </a:lnTo>
                  <a:lnTo>
                    <a:pt x="16931" y="2160"/>
                  </a:lnTo>
                  <a:lnTo>
                    <a:pt x="16512" y="1896"/>
                  </a:lnTo>
                  <a:lnTo>
                    <a:pt x="16093" y="1653"/>
                  </a:lnTo>
                  <a:lnTo>
                    <a:pt x="15674" y="1433"/>
                  </a:lnTo>
                  <a:lnTo>
                    <a:pt x="15255" y="1235"/>
                  </a:lnTo>
                  <a:lnTo>
                    <a:pt x="14858" y="1036"/>
                  </a:lnTo>
                  <a:lnTo>
                    <a:pt x="14440" y="860"/>
                  </a:lnTo>
                  <a:lnTo>
                    <a:pt x="14021" y="705"/>
                  </a:lnTo>
                  <a:lnTo>
                    <a:pt x="13624" y="573"/>
                  </a:lnTo>
                  <a:lnTo>
                    <a:pt x="13205" y="463"/>
                  </a:lnTo>
                  <a:lnTo>
                    <a:pt x="12808" y="353"/>
                  </a:lnTo>
                  <a:lnTo>
                    <a:pt x="12412" y="265"/>
                  </a:lnTo>
                  <a:lnTo>
                    <a:pt x="12015" y="176"/>
                  </a:lnTo>
                  <a:lnTo>
                    <a:pt x="11221" y="66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1798200" y="2087050"/>
              <a:ext cx="520250" cy="119625"/>
            </a:xfrm>
            <a:custGeom>
              <a:avLst/>
              <a:gdLst/>
              <a:ahLst/>
              <a:cxnLst/>
              <a:rect l="l" t="t" r="r" b="b"/>
              <a:pathLst>
                <a:path w="20810" h="4785" extrusionOk="0">
                  <a:moveTo>
                    <a:pt x="11265" y="1"/>
                  </a:moveTo>
                  <a:lnTo>
                    <a:pt x="10361" y="23"/>
                  </a:lnTo>
                  <a:lnTo>
                    <a:pt x="9457" y="67"/>
                  </a:lnTo>
                  <a:lnTo>
                    <a:pt x="8597" y="111"/>
                  </a:lnTo>
                  <a:lnTo>
                    <a:pt x="7738" y="177"/>
                  </a:lnTo>
                  <a:lnTo>
                    <a:pt x="6966" y="243"/>
                  </a:lnTo>
                  <a:lnTo>
                    <a:pt x="6239" y="331"/>
                  </a:lnTo>
                  <a:lnTo>
                    <a:pt x="5577" y="419"/>
                  </a:lnTo>
                  <a:lnTo>
                    <a:pt x="5026" y="530"/>
                  </a:lnTo>
                  <a:lnTo>
                    <a:pt x="4784" y="574"/>
                  </a:lnTo>
                  <a:lnTo>
                    <a:pt x="4541" y="662"/>
                  </a:lnTo>
                  <a:lnTo>
                    <a:pt x="4034" y="838"/>
                  </a:lnTo>
                  <a:lnTo>
                    <a:pt x="3571" y="1059"/>
                  </a:lnTo>
                  <a:lnTo>
                    <a:pt x="3108" y="1323"/>
                  </a:lnTo>
                  <a:lnTo>
                    <a:pt x="2689" y="1610"/>
                  </a:lnTo>
                  <a:lnTo>
                    <a:pt x="2271" y="1918"/>
                  </a:lnTo>
                  <a:lnTo>
                    <a:pt x="1896" y="2227"/>
                  </a:lnTo>
                  <a:lnTo>
                    <a:pt x="1543" y="2536"/>
                  </a:lnTo>
                  <a:lnTo>
                    <a:pt x="1213" y="2866"/>
                  </a:lnTo>
                  <a:lnTo>
                    <a:pt x="926" y="3153"/>
                  </a:lnTo>
                  <a:lnTo>
                    <a:pt x="441" y="3682"/>
                  </a:lnTo>
                  <a:lnTo>
                    <a:pt x="132" y="4057"/>
                  </a:lnTo>
                  <a:lnTo>
                    <a:pt x="0" y="4233"/>
                  </a:lnTo>
                  <a:lnTo>
                    <a:pt x="750" y="4784"/>
                  </a:lnTo>
                  <a:lnTo>
                    <a:pt x="860" y="4652"/>
                  </a:lnTo>
                  <a:lnTo>
                    <a:pt x="1124" y="4321"/>
                  </a:lnTo>
                  <a:lnTo>
                    <a:pt x="1565" y="3836"/>
                  </a:lnTo>
                  <a:lnTo>
                    <a:pt x="1830" y="3572"/>
                  </a:lnTo>
                  <a:lnTo>
                    <a:pt x="2116" y="3285"/>
                  </a:lnTo>
                  <a:lnTo>
                    <a:pt x="2425" y="2999"/>
                  </a:lnTo>
                  <a:lnTo>
                    <a:pt x="2778" y="2712"/>
                  </a:lnTo>
                  <a:lnTo>
                    <a:pt x="3152" y="2425"/>
                  </a:lnTo>
                  <a:lnTo>
                    <a:pt x="3527" y="2161"/>
                  </a:lnTo>
                  <a:lnTo>
                    <a:pt x="3946" y="1918"/>
                  </a:lnTo>
                  <a:lnTo>
                    <a:pt x="4365" y="1720"/>
                  </a:lnTo>
                  <a:lnTo>
                    <a:pt x="4784" y="1566"/>
                  </a:lnTo>
                  <a:lnTo>
                    <a:pt x="5225" y="1433"/>
                  </a:lnTo>
                  <a:lnTo>
                    <a:pt x="5776" y="1345"/>
                  </a:lnTo>
                  <a:lnTo>
                    <a:pt x="6393" y="1257"/>
                  </a:lnTo>
                  <a:lnTo>
                    <a:pt x="7098" y="1169"/>
                  </a:lnTo>
                  <a:lnTo>
                    <a:pt x="7870" y="1103"/>
                  </a:lnTo>
                  <a:lnTo>
                    <a:pt x="8685" y="1037"/>
                  </a:lnTo>
                  <a:lnTo>
                    <a:pt x="9523" y="993"/>
                  </a:lnTo>
                  <a:lnTo>
                    <a:pt x="10383" y="948"/>
                  </a:lnTo>
                  <a:lnTo>
                    <a:pt x="11243" y="926"/>
                  </a:lnTo>
                  <a:lnTo>
                    <a:pt x="12080" y="926"/>
                  </a:lnTo>
                  <a:lnTo>
                    <a:pt x="12896" y="948"/>
                  </a:lnTo>
                  <a:lnTo>
                    <a:pt x="13667" y="970"/>
                  </a:lnTo>
                  <a:lnTo>
                    <a:pt x="14373" y="1015"/>
                  </a:lnTo>
                  <a:lnTo>
                    <a:pt x="15012" y="1081"/>
                  </a:lnTo>
                  <a:lnTo>
                    <a:pt x="15563" y="1169"/>
                  </a:lnTo>
                  <a:lnTo>
                    <a:pt x="15982" y="1257"/>
                  </a:lnTo>
                  <a:lnTo>
                    <a:pt x="16158" y="1323"/>
                  </a:lnTo>
                  <a:lnTo>
                    <a:pt x="16313" y="1389"/>
                  </a:lnTo>
                  <a:lnTo>
                    <a:pt x="16577" y="1544"/>
                  </a:lnTo>
                  <a:lnTo>
                    <a:pt x="16864" y="1742"/>
                  </a:lnTo>
                  <a:lnTo>
                    <a:pt x="17172" y="1984"/>
                  </a:lnTo>
                  <a:lnTo>
                    <a:pt x="17503" y="2227"/>
                  </a:lnTo>
                  <a:lnTo>
                    <a:pt x="18120" y="2756"/>
                  </a:lnTo>
                  <a:lnTo>
                    <a:pt x="18737" y="3329"/>
                  </a:lnTo>
                  <a:lnTo>
                    <a:pt x="19289" y="3836"/>
                  </a:lnTo>
                  <a:lnTo>
                    <a:pt x="19707" y="4277"/>
                  </a:lnTo>
                  <a:lnTo>
                    <a:pt x="20126" y="4696"/>
                  </a:lnTo>
                  <a:lnTo>
                    <a:pt x="20810" y="4057"/>
                  </a:lnTo>
                  <a:lnTo>
                    <a:pt x="20347" y="3572"/>
                  </a:lnTo>
                  <a:lnTo>
                    <a:pt x="19884" y="3131"/>
                  </a:lnTo>
                  <a:lnTo>
                    <a:pt x="19311" y="2580"/>
                  </a:lnTo>
                  <a:lnTo>
                    <a:pt x="18693" y="2007"/>
                  </a:lnTo>
                  <a:lnTo>
                    <a:pt x="18010" y="1455"/>
                  </a:lnTo>
                  <a:lnTo>
                    <a:pt x="17679" y="1191"/>
                  </a:lnTo>
                  <a:lnTo>
                    <a:pt x="17371" y="948"/>
                  </a:lnTo>
                  <a:lnTo>
                    <a:pt x="17040" y="750"/>
                  </a:lnTo>
                  <a:lnTo>
                    <a:pt x="16754" y="574"/>
                  </a:lnTo>
                  <a:lnTo>
                    <a:pt x="16577" y="485"/>
                  </a:lnTo>
                  <a:lnTo>
                    <a:pt x="16379" y="419"/>
                  </a:lnTo>
                  <a:lnTo>
                    <a:pt x="16136" y="353"/>
                  </a:lnTo>
                  <a:lnTo>
                    <a:pt x="15872" y="287"/>
                  </a:lnTo>
                  <a:lnTo>
                    <a:pt x="15277" y="177"/>
                  </a:lnTo>
                  <a:lnTo>
                    <a:pt x="14593" y="111"/>
                  </a:lnTo>
                  <a:lnTo>
                    <a:pt x="13844" y="45"/>
                  </a:lnTo>
                  <a:lnTo>
                    <a:pt x="13006" y="23"/>
                  </a:lnTo>
                  <a:lnTo>
                    <a:pt x="12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1848900" y="2130025"/>
              <a:ext cx="405075" cy="122925"/>
            </a:xfrm>
            <a:custGeom>
              <a:avLst/>
              <a:gdLst/>
              <a:ahLst/>
              <a:cxnLst/>
              <a:rect l="l" t="t" r="r" b="b"/>
              <a:pathLst>
                <a:path w="16203" h="4917" extrusionOk="0">
                  <a:moveTo>
                    <a:pt x="15475" y="1"/>
                  </a:moveTo>
                  <a:lnTo>
                    <a:pt x="15122" y="420"/>
                  </a:lnTo>
                  <a:lnTo>
                    <a:pt x="14659" y="971"/>
                  </a:lnTo>
                  <a:lnTo>
                    <a:pt x="14108" y="1588"/>
                  </a:lnTo>
                  <a:lnTo>
                    <a:pt x="13491" y="2205"/>
                  </a:lnTo>
                  <a:lnTo>
                    <a:pt x="12874" y="2779"/>
                  </a:lnTo>
                  <a:lnTo>
                    <a:pt x="12565" y="3043"/>
                  </a:lnTo>
                  <a:lnTo>
                    <a:pt x="12279" y="3286"/>
                  </a:lnTo>
                  <a:lnTo>
                    <a:pt x="11970" y="3506"/>
                  </a:lnTo>
                  <a:lnTo>
                    <a:pt x="11705" y="3660"/>
                  </a:lnTo>
                  <a:lnTo>
                    <a:pt x="11441" y="3793"/>
                  </a:lnTo>
                  <a:lnTo>
                    <a:pt x="11198" y="3859"/>
                  </a:lnTo>
                  <a:lnTo>
                    <a:pt x="10912" y="3925"/>
                  </a:lnTo>
                  <a:lnTo>
                    <a:pt x="10625" y="3947"/>
                  </a:lnTo>
                  <a:lnTo>
                    <a:pt x="10295" y="3969"/>
                  </a:lnTo>
                  <a:lnTo>
                    <a:pt x="9964" y="3991"/>
                  </a:lnTo>
                  <a:lnTo>
                    <a:pt x="9259" y="3969"/>
                  </a:lnTo>
                  <a:lnTo>
                    <a:pt x="8509" y="3925"/>
                  </a:lnTo>
                  <a:lnTo>
                    <a:pt x="7760" y="3859"/>
                  </a:lnTo>
                  <a:lnTo>
                    <a:pt x="7010" y="3770"/>
                  </a:lnTo>
                  <a:lnTo>
                    <a:pt x="5643" y="3572"/>
                  </a:lnTo>
                  <a:lnTo>
                    <a:pt x="5070" y="3506"/>
                  </a:lnTo>
                  <a:lnTo>
                    <a:pt x="4828" y="3440"/>
                  </a:lnTo>
                  <a:lnTo>
                    <a:pt x="4585" y="3352"/>
                  </a:lnTo>
                  <a:lnTo>
                    <a:pt x="4299" y="3219"/>
                  </a:lnTo>
                  <a:lnTo>
                    <a:pt x="3990" y="3065"/>
                  </a:lnTo>
                  <a:lnTo>
                    <a:pt x="3682" y="2889"/>
                  </a:lnTo>
                  <a:lnTo>
                    <a:pt x="3373" y="2668"/>
                  </a:lnTo>
                  <a:lnTo>
                    <a:pt x="2734" y="2205"/>
                  </a:lnTo>
                  <a:lnTo>
                    <a:pt x="2094" y="1720"/>
                  </a:lnTo>
                  <a:lnTo>
                    <a:pt x="1521" y="1235"/>
                  </a:lnTo>
                  <a:lnTo>
                    <a:pt x="1014" y="795"/>
                  </a:lnTo>
                  <a:lnTo>
                    <a:pt x="639" y="442"/>
                  </a:lnTo>
                  <a:lnTo>
                    <a:pt x="0" y="1125"/>
                  </a:lnTo>
                  <a:lnTo>
                    <a:pt x="661" y="1742"/>
                  </a:lnTo>
                  <a:lnTo>
                    <a:pt x="1257" y="2249"/>
                  </a:lnTo>
                  <a:lnTo>
                    <a:pt x="1962" y="2801"/>
                  </a:lnTo>
                  <a:lnTo>
                    <a:pt x="2337" y="3087"/>
                  </a:lnTo>
                  <a:lnTo>
                    <a:pt x="2734" y="3352"/>
                  </a:lnTo>
                  <a:lnTo>
                    <a:pt x="3108" y="3616"/>
                  </a:lnTo>
                  <a:lnTo>
                    <a:pt x="3505" y="3859"/>
                  </a:lnTo>
                  <a:lnTo>
                    <a:pt x="3880" y="4057"/>
                  </a:lnTo>
                  <a:lnTo>
                    <a:pt x="4255" y="4233"/>
                  </a:lnTo>
                  <a:lnTo>
                    <a:pt x="4607" y="4344"/>
                  </a:lnTo>
                  <a:lnTo>
                    <a:pt x="4938" y="4432"/>
                  </a:lnTo>
                  <a:lnTo>
                    <a:pt x="5511" y="4498"/>
                  </a:lnTo>
                  <a:lnTo>
                    <a:pt x="6503" y="4652"/>
                  </a:lnTo>
                  <a:lnTo>
                    <a:pt x="7605" y="4785"/>
                  </a:lnTo>
                  <a:lnTo>
                    <a:pt x="8730" y="4873"/>
                  </a:lnTo>
                  <a:lnTo>
                    <a:pt x="9281" y="4895"/>
                  </a:lnTo>
                  <a:lnTo>
                    <a:pt x="9832" y="4917"/>
                  </a:lnTo>
                  <a:lnTo>
                    <a:pt x="10251" y="4917"/>
                  </a:lnTo>
                  <a:lnTo>
                    <a:pt x="10647" y="4873"/>
                  </a:lnTo>
                  <a:lnTo>
                    <a:pt x="11044" y="4851"/>
                  </a:lnTo>
                  <a:lnTo>
                    <a:pt x="11397" y="4785"/>
                  </a:lnTo>
                  <a:lnTo>
                    <a:pt x="11551" y="4740"/>
                  </a:lnTo>
                  <a:lnTo>
                    <a:pt x="11728" y="4674"/>
                  </a:lnTo>
                  <a:lnTo>
                    <a:pt x="12102" y="4498"/>
                  </a:lnTo>
                  <a:lnTo>
                    <a:pt x="12477" y="4277"/>
                  </a:lnTo>
                  <a:lnTo>
                    <a:pt x="12852" y="4013"/>
                  </a:lnTo>
                  <a:lnTo>
                    <a:pt x="13227" y="3704"/>
                  </a:lnTo>
                  <a:lnTo>
                    <a:pt x="13623" y="3374"/>
                  </a:lnTo>
                  <a:lnTo>
                    <a:pt x="13976" y="3021"/>
                  </a:lnTo>
                  <a:lnTo>
                    <a:pt x="14351" y="2668"/>
                  </a:lnTo>
                  <a:lnTo>
                    <a:pt x="15012" y="1963"/>
                  </a:lnTo>
                  <a:lnTo>
                    <a:pt x="15585" y="1346"/>
                  </a:lnTo>
                  <a:lnTo>
                    <a:pt x="15982" y="839"/>
                  </a:lnTo>
                  <a:lnTo>
                    <a:pt x="16202" y="574"/>
                  </a:lnTo>
                  <a:lnTo>
                    <a:pt x="15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2003750" y="2103575"/>
              <a:ext cx="140550" cy="130100"/>
            </a:xfrm>
            <a:custGeom>
              <a:avLst/>
              <a:gdLst/>
              <a:ahLst/>
              <a:cxnLst/>
              <a:rect l="l" t="t" r="r" b="b"/>
              <a:pathLst>
                <a:path w="5622" h="5204" extrusionOk="0">
                  <a:moveTo>
                    <a:pt x="2491" y="1"/>
                  </a:moveTo>
                  <a:lnTo>
                    <a:pt x="2139" y="45"/>
                  </a:lnTo>
                  <a:lnTo>
                    <a:pt x="1786" y="111"/>
                  </a:lnTo>
                  <a:lnTo>
                    <a:pt x="1455" y="199"/>
                  </a:lnTo>
                  <a:lnTo>
                    <a:pt x="1169" y="309"/>
                  </a:lnTo>
                  <a:lnTo>
                    <a:pt x="926" y="442"/>
                  </a:lnTo>
                  <a:lnTo>
                    <a:pt x="706" y="596"/>
                  </a:lnTo>
                  <a:lnTo>
                    <a:pt x="508" y="772"/>
                  </a:lnTo>
                  <a:lnTo>
                    <a:pt x="353" y="949"/>
                  </a:lnTo>
                  <a:lnTo>
                    <a:pt x="221" y="1147"/>
                  </a:lnTo>
                  <a:lnTo>
                    <a:pt x="133" y="1368"/>
                  </a:lnTo>
                  <a:lnTo>
                    <a:pt x="67" y="1588"/>
                  </a:lnTo>
                  <a:lnTo>
                    <a:pt x="1" y="1808"/>
                  </a:lnTo>
                  <a:lnTo>
                    <a:pt x="1" y="2051"/>
                  </a:lnTo>
                  <a:lnTo>
                    <a:pt x="1" y="2293"/>
                  </a:lnTo>
                  <a:lnTo>
                    <a:pt x="23" y="2536"/>
                  </a:lnTo>
                  <a:lnTo>
                    <a:pt x="67" y="2756"/>
                  </a:lnTo>
                  <a:lnTo>
                    <a:pt x="155" y="2999"/>
                  </a:lnTo>
                  <a:lnTo>
                    <a:pt x="243" y="3241"/>
                  </a:lnTo>
                  <a:lnTo>
                    <a:pt x="353" y="3484"/>
                  </a:lnTo>
                  <a:lnTo>
                    <a:pt x="485" y="3704"/>
                  </a:lnTo>
                  <a:lnTo>
                    <a:pt x="640" y="3925"/>
                  </a:lnTo>
                  <a:lnTo>
                    <a:pt x="816" y="4123"/>
                  </a:lnTo>
                  <a:lnTo>
                    <a:pt x="1015" y="4321"/>
                  </a:lnTo>
                  <a:lnTo>
                    <a:pt x="1213" y="4498"/>
                  </a:lnTo>
                  <a:lnTo>
                    <a:pt x="1433" y="4652"/>
                  </a:lnTo>
                  <a:lnTo>
                    <a:pt x="1654" y="4806"/>
                  </a:lnTo>
                  <a:lnTo>
                    <a:pt x="1896" y="4939"/>
                  </a:lnTo>
                  <a:lnTo>
                    <a:pt x="2161" y="5027"/>
                  </a:lnTo>
                  <a:lnTo>
                    <a:pt x="2425" y="5115"/>
                  </a:lnTo>
                  <a:lnTo>
                    <a:pt x="2690" y="5159"/>
                  </a:lnTo>
                  <a:lnTo>
                    <a:pt x="2976" y="5203"/>
                  </a:lnTo>
                  <a:lnTo>
                    <a:pt x="3285" y="5203"/>
                  </a:lnTo>
                  <a:lnTo>
                    <a:pt x="3572" y="5159"/>
                  </a:lnTo>
                  <a:lnTo>
                    <a:pt x="3880" y="5093"/>
                  </a:lnTo>
                  <a:lnTo>
                    <a:pt x="4145" y="5027"/>
                  </a:lnTo>
                  <a:lnTo>
                    <a:pt x="4387" y="4917"/>
                  </a:lnTo>
                  <a:lnTo>
                    <a:pt x="4608" y="4784"/>
                  </a:lnTo>
                  <a:lnTo>
                    <a:pt x="4806" y="4630"/>
                  </a:lnTo>
                  <a:lnTo>
                    <a:pt x="5004" y="4454"/>
                  </a:lnTo>
                  <a:lnTo>
                    <a:pt x="5159" y="4277"/>
                  </a:lnTo>
                  <a:lnTo>
                    <a:pt x="5291" y="4079"/>
                  </a:lnTo>
                  <a:lnTo>
                    <a:pt x="5401" y="3859"/>
                  </a:lnTo>
                  <a:lnTo>
                    <a:pt x="5489" y="3638"/>
                  </a:lnTo>
                  <a:lnTo>
                    <a:pt x="5556" y="3396"/>
                  </a:lnTo>
                  <a:lnTo>
                    <a:pt x="5600" y="3175"/>
                  </a:lnTo>
                  <a:lnTo>
                    <a:pt x="5622" y="2933"/>
                  </a:lnTo>
                  <a:lnTo>
                    <a:pt x="5622" y="2690"/>
                  </a:lnTo>
                  <a:lnTo>
                    <a:pt x="5600" y="2448"/>
                  </a:lnTo>
                  <a:lnTo>
                    <a:pt x="5556" y="2205"/>
                  </a:lnTo>
                  <a:lnTo>
                    <a:pt x="5511" y="1963"/>
                  </a:lnTo>
                  <a:lnTo>
                    <a:pt x="5423" y="1720"/>
                  </a:lnTo>
                  <a:lnTo>
                    <a:pt x="5313" y="1500"/>
                  </a:lnTo>
                  <a:lnTo>
                    <a:pt x="5203" y="1279"/>
                  </a:lnTo>
                  <a:lnTo>
                    <a:pt x="5049" y="1059"/>
                  </a:lnTo>
                  <a:lnTo>
                    <a:pt x="4894" y="861"/>
                  </a:lnTo>
                  <a:lnTo>
                    <a:pt x="4696" y="684"/>
                  </a:lnTo>
                  <a:lnTo>
                    <a:pt x="4497" y="530"/>
                  </a:lnTo>
                  <a:lnTo>
                    <a:pt x="4277" y="376"/>
                  </a:lnTo>
                  <a:lnTo>
                    <a:pt x="4013" y="243"/>
                  </a:lnTo>
                  <a:lnTo>
                    <a:pt x="3748" y="155"/>
                  </a:lnTo>
                  <a:lnTo>
                    <a:pt x="3461" y="67"/>
                  </a:lnTo>
                  <a:lnTo>
                    <a:pt x="3175" y="23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1991625" y="2092000"/>
              <a:ext cx="164250" cy="153250"/>
            </a:xfrm>
            <a:custGeom>
              <a:avLst/>
              <a:gdLst/>
              <a:ahLst/>
              <a:cxnLst/>
              <a:rect l="l" t="t" r="r" b="b"/>
              <a:pathLst>
                <a:path w="6570" h="6130" extrusionOk="0">
                  <a:moveTo>
                    <a:pt x="3329" y="927"/>
                  </a:moveTo>
                  <a:lnTo>
                    <a:pt x="3616" y="949"/>
                  </a:lnTo>
                  <a:lnTo>
                    <a:pt x="3880" y="993"/>
                  </a:lnTo>
                  <a:lnTo>
                    <a:pt x="4123" y="1059"/>
                  </a:lnTo>
                  <a:lnTo>
                    <a:pt x="4365" y="1147"/>
                  </a:lnTo>
                  <a:lnTo>
                    <a:pt x="4564" y="1257"/>
                  </a:lnTo>
                  <a:lnTo>
                    <a:pt x="4762" y="1390"/>
                  </a:lnTo>
                  <a:lnTo>
                    <a:pt x="4938" y="1544"/>
                  </a:lnTo>
                  <a:lnTo>
                    <a:pt x="5093" y="1698"/>
                  </a:lnTo>
                  <a:lnTo>
                    <a:pt x="5225" y="1875"/>
                  </a:lnTo>
                  <a:lnTo>
                    <a:pt x="5335" y="2073"/>
                  </a:lnTo>
                  <a:lnTo>
                    <a:pt x="5445" y="2271"/>
                  </a:lnTo>
                  <a:lnTo>
                    <a:pt x="5512" y="2470"/>
                  </a:lnTo>
                  <a:lnTo>
                    <a:pt x="5578" y="2668"/>
                  </a:lnTo>
                  <a:lnTo>
                    <a:pt x="5622" y="2889"/>
                  </a:lnTo>
                  <a:lnTo>
                    <a:pt x="5644" y="3065"/>
                  </a:lnTo>
                  <a:lnTo>
                    <a:pt x="5644" y="3241"/>
                  </a:lnTo>
                  <a:lnTo>
                    <a:pt x="5644" y="3440"/>
                  </a:lnTo>
                  <a:lnTo>
                    <a:pt x="5622" y="3616"/>
                  </a:lnTo>
                  <a:lnTo>
                    <a:pt x="5578" y="3792"/>
                  </a:lnTo>
                  <a:lnTo>
                    <a:pt x="5512" y="3969"/>
                  </a:lnTo>
                  <a:lnTo>
                    <a:pt x="5445" y="4145"/>
                  </a:lnTo>
                  <a:lnTo>
                    <a:pt x="5357" y="4300"/>
                  </a:lnTo>
                  <a:lnTo>
                    <a:pt x="5247" y="4454"/>
                  </a:lnTo>
                  <a:lnTo>
                    <a:pt x="5137" y="4608"/>
                  </a:lnTo>
                  <a:lnTo>
                    <a:pt x="4982" y="4740"/>
                  </a:lnTo>
                  <a:lnTo>
                    <a:pt x="4828" y="4851"/>
                  </a:lnTo>
                  <a:lnTo>
                    <a:pt x="4652" y="4961"/>
                  </a:lnTo>
                  <a:lnTo>
                    <a:pt x="4453" y="5049"/>
                  </a:lnTo>
                  <a:lnTo>
                    <a:pt x="4233" y="5115"/>
                  </a:lnTo>
                  <a:lnTo>
                    <a:pt x="3990" y="5159"/>
                  </a:lnTo>
                  <a:lnTo>
                    <a:pt x="3660" y="5203"/>
                  </a:lnTo>
                  <a:lnTo>
                    <a:pt x="3307" y="5181"/>
                  </a:lnTo>
                  <a:lnTo>
                    <a:pt x="2976" y="5115"/>
                  </a:lnTo>
                  <a:lnTo>
                    <a:pt x="2668" y="5005"/>
                  </a:lnTo>
                  <a:lnTo>
                    <a:pt x="2359" y="4851"/>
                  </a:lnTo>
                  <a:lnTo>
                    <a:pt x="2051" y="4652"/>
                  </a:lnTo>
                  <a:lnTo>
                    <a:pt x="1786" y="4410"/>
                  </a:lnTo>
                  <a:lnTo>
                    <a:pt x="1544" y="4145"/>
                  </a:lnTo>
                  <a:lnTo>
                    <a:pt x="1345" y="3881"/>
                  </a:lnTo>
                  <a:lnTo>
                    <a:pt x="1191" y="3616"/>
                  </a:lnTo>
                  <a:lnTo>
                    <a:pt x="1081" y="3330"/>
                  </a:lnTo>
                  <a:lnTo>
                    <a:pt x="993" y="3043"/>
                  </a:lnTo>
                  <a:lnTo>
                    <a:pt x="948" y="2778"/>
                  </a:lnTo>
                  <a:lnTo>
                    <a:pt x="948" y="2514"/>
                  </a:lnTo>
                  <a:lnTo>
                    <a:pt x="970" y="2249"/>
                  </a:lnTo>
                  <a:lnTo>
                    <a:pt x="1037" y="2007"/>
                  </a:lnTo>
                  <a:lnTo>
                    <a:pt x="1147" y="1809"/>
                  </a:lnTo>
                  <a:lnTo>
                    <a:pt x="1279" y="1632"/>
                  </a:lnTo>
                  <a:lnTo>
                    <a:pt x="1433" y="1456"/>
                  </a:lnTo>
                  <a:lnTo>
                    <a:pt x="1632" y="1324"/>
                  </a:lnTo>
                  <a:lnTo>
                    <a:pt x="1852" y="1191"/>
                  </a:lnTo>
                  <a:lnTo>
                    <a:pt x="2095" y="1103"/>
                  </a:lnTo>
                  <a:lnTo>
                    <a:pt x="2381" y="1015"/>
                  </a:lnTo>
                  <a:lnTo>
                    <a:pt x="2690" y="971"/>
                  </a:lnTo>
                  <a:lnTo>
                    <a:pt x="3021" y="927"/>
                  </a:lnTo>
                  <a:close/>
                  <a:moveTo>
                    <a:pt x="2888" y="1"/>
                  </a:moveTo>
                  <a:lnTo>
                    <a:pt x="2558" y="45"/>
                  </a:lnTo>
                  <a:lnTo>
                    <a:pt x="2117" y="133"/>
                  </a:lnTo>
                  <a:lnTo>
                    <a:pt x="1720" y="243"/>
                  </a:lnTo>
                  <a:lnTo>
                    <a:pt x="1367" y="398"/>
                  </a:lnTo>
                  <a:lnTo>
                    <a:pt x="1059" y="596"/>
                  </a:lnTo>
                  <a:lnTo>
                    <a:pt x="772" y="817"/>
                  </a:lnTo>
                  <a:lnTo>
                    <a:pt x="530" y="1059"/>
                  </a:lnTo>
                  <a:lnTo>
                    <a:pt x="419" y="1213"/>
                  </a:lnTo>
                  <a:lnTo>
                    <a:pt x="331" y="1346"/>
                  </a:lnTo>
                  <a:lnTo>
                    <a:pt x="243" y="1500"/>
                  </a:lnTo>
                  <a:lnTo>
                    <a:pt x="177" y="1654"/>
                  </a:lnTo>
                  <a:lnTo>
                    <a:pt x="111" y="1831"/>
                  </a:lnTo>
                  <a:lnTo>
                    <a:pt x="67" y="2029"/>
                  </a:lnTo>
                  <a:lnTo>
                    <a:pt x="45" y="2205"/>
                  </a:lnTo>
                  <a:lnTo>
                    <a:pt x="23" y="2404"/>
                  </a:lnTo>
                  <a:lnTo>
                    <a:pt x="1" y="2602"/>
                  </a:lnTo>
                  <a:lnTo>
                    <a:pt x="23" y="2801"/>
                  </a:lnTo>
                  <a:lnTo>
                    <a:pt x="67" y="3197"/>
                  </a:lnTo>
                  <a:lnTo>
                    <a:pt x="177" y="3594"/>
                  </a:lnTo>
                  <a:lnTo>
                    <a:pt x="331" y="3969"/>
                  </a:lnTo>
                  <a:lnTo>
                    <a:pt x="552" y="4366"/>
                  </a:lnTo>
                  <a:lnTo>
                    <a:pt x="816" y="4718"/>
                  </a:lnTo>
                  <a:lnTo>
                    <a:pt x="1103" y="5049"/>
                  </a:lnTo>
                  <a:lnTo>
                    <a:pt x="1411" y="5336"/>
                  </a:lnTo>
                  <a:lnTo>
                    <a:pt x="1742" y="5556"/>
                  </a:lnTo>
                  <a:lnTo>
                    <a:pt x="2095" y="5776"/>
                  </a:lnTo>
                  <a:lnTo>
                    <a:pt x="2447" y="5931"/>
                  </a:lnTo>
                  <a:lnTo>
                    <a:pt x="2822" y="6041"/>
                  </a:lnTo>
                  <a:lnTo>
                    <a:pt x="3219" y="6107"/>
                  </a:lnTo>
                  <a:lnTo>
                    <a:pt x="3616" y="6129"/>
                  </a:lnTo>
                  <a:lnTo>
                    <a:pt x="3880" y="6129"/>
                  </a:lnTo>
                  <a:lnTo>
                    <a:pt x="4145" y="6085"/>
                  </a:lnTo>
                  <a:lnTo>
                    <a:pt x="4475" y="6019"/>
                  </a:lnTo>
                  <a:lnTo>
                    <a:pt x="4784" y="5931"/>
                  </a:lnTo>
                  <a:lnTo>
                    <a:pt x="5071" y="5798"/>
                  </a:lnTo>
                  <a:lnTo>
                    <a:pt x="5335" y="5644"/>
                  </a:lnTo>
                  <a:lnTo>
                    <a:pt x="5556" y="5468"/>
                  </a:lnTo>
                  <a:lnTo>
                    <a:pt x="5776" y="5291"/>
                  </a:lnTo>
                  <a:lnTo>
                    <a:pt x="5952" y="5071"/>
                  </a:lnTo>
                  <a:lnTo>
                    <a:pt x="6129" y="4851"/>
                  </a:lnTo>
                  <a:lnTo>
                    <a:pt x="6261" y="4608"/>
                  </a:lnTo>
                  <a:lnTo>
                    <a:pt x="6371" y="4366"/>
                  </a:lnTo>
                  <a:lnTo>
                    <a:pt x="6459" y="4101"/>
                  </a:lnTo>
                  <a:lnTo>
                    <a:pt x="6526" y="3837"/>
                  </a:lnTo>
                  <a:lnTo>
                    <a:pt x="6570" y="3572"/>
                  </a:lnTo>
                  <a:lnTo>
                    <a:pt x="6570" y="3285"/>
                  </a:lnTo>
                  <a:lnTo>
                    <a:pt x="6570" y="3021"/>
                  </a:lnTo>
                  <a:lnTo>
                    <a:pt x="6548" y="2756"/>
                  </a:lnTo>
                  <a:lnTo>
                    <a:pt x="6459" y="2360"/>
                  </a:lnTo>
                  <a:lnTo>
                    <a:pt x="6349" y="2007"/>
                  </a:lnTo>
                  <a:lnTo>
                    <a:pt x="6195" y="1698"/>
                  </a:lnTo>
                  <a:lnTo>
                    <a:pt x="6019" y="1390"/>
                  </a:lnTo>
                  <a:lnTo>
                    <a:pt x="5820" y="1125"/>
                  </a:lnTo>
                  <a:lnTo>
                    <a:pt x="5600" y="905"/>
                  </a:lnTo>
                  <a:lnTo>
                    <a:pt x="5357" y="684"/>
                  </a:lnTo>
                  <a:lnTo>
                    <a:pt x="5071" y="508"/>
                  </a:lnTo>
                  <a:lnTo>
                    <a:pt x="4806" y="354"/>
                  </a:lnTo>
                  <a:lnTo>
                    <a:pt x="4498" y="221"/>
                  </a:lnTo>
                  <a:lnTo>
                    <a:pt x="4189" y="133"/>
                  </a:lnTo>
                  <a:lnTo>
                    <a:pt x="3858" y="67"/>
                  </a:lnTo>
                  <a:lnTo>
                    <a:pt x="3550" y="23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2397225" y="2133900"/>
              <a:ext cx="158750" cy="493250"/>
            </a:xfrm>
            <a:custGeom>
              <a:avLst/>
              <a:gdLst/>
              <a:ahLst/>
              <a:cxnLst/>
              <a:rect l="l" t="t" r="r" b="b"/>
              <a:pathLst>
                <a:path w="6350" h="19730" extrusionOk="0">
                  <a:moveTo>
                    <a:pt x="3594" y="0"/>
                  </a:moveTo>
                  <a:lnTo>
                    <a:pt x="3175" y="22"/>
                  </a:lnTo>
                  <a:lnTo>
                    <a:pt x="2778" y="66"/>
                  </a:lnTo>
                  <a:lnTo>
                    <a:pt x="2426" y="133"/>
                  </a:lnTo>
                  <a:lnTo>
                    <a:pt x="2073" y="221"/>
                  </a:lnTo>
                  <a:lnTo>
                    <a:pt x="1742" y="353"/>
                  </a:lnTo>
                  <a:lnTo>
                    <a:pt x="1434" y="507"/>
                  </a:lnTo>
                  <a:lnTo>
                    <a:pt x="1169" y="706"/>
                  </a:lnTo>
                  <a:lnTo>
                    <a:pt x="927" y="926"/>
                  </a:lnTo>
                  <a:lnTo>
                    <a:pt x="772" y="1080"/>
                  </a:lnTo>
                  <a:lnTo>
                    <a:pt x="640" y="1257"/>
                  </a:lnTo>
                  <a:lnTo>
                    <a:pt x="508" y="1411"/>
                  </a:lnTo>
                  <a:lnTo>
                    <a:pt x="420" y="1587"/>
                  </a:lnTo>
                  <a:lnTo>
                    <a:pt x="265" y="1918"/>
                  </a:lnTo>
                  <a:lnTo>
                    <a:pt x="155" y="2227"/>
                  </a:lnTo>
                  <a:lnTo>
                    <a:pt x="89" y="2491"/>
                  </a:lnTo>
                  <a:lnTo>
                    <a:pt x="67" y="2712"/>
                  </a:lnTo>
                  <a:lnTo>
                    <a:pt x="45" y="2932"/>
                  </a:lnTo>
                  <a:lnTo>
                    <a:pt x="1" y="19730"/>
                  </a:lnTo>
                  <a:lnTo>
                    <a:pt x="927" y="19730"/>
                  </a:lnTo>
                  <a:lnTo>
                    <a:pt x="971" y="2932"/>
                  </a:lnTo>
                  <a:lnTo>
                    <a:pt x="993" y="2800"/>
                  </a:lnTo>
                  <a:lnTo>
                    <a:pt x="1015" y="2646"/>
                  </a:lnTo>
                  <a:lnTo>
                    <a:pt x="1059" y="2469"/>
                  </a:lnTo>
                  <a:lnTo>
                    <a:pt x="1125" y="2271"/>
                  </a:lnTo>
                  <a:lnTo>
                    <a:pt x="1235" y="2028"/>
                  </a:lnTo>
                  <a:lnTo>
                    <a:pt x="1390" y="1808"/>
                  </a:lnTo>
                  <a:lnTo>
                    <a:pt x="1566" y="1587"/>
                  </a:lnTo>
                  <a:lnTo>
                    <a:pt x="1742" y="1433"/>
                  </a:lnTo>
                  <a:lnTo>
                    <a:pt x="1941" y="1301"/>
                  </a:lnTo>
                  <a:lnTo>
                    <a:pt x="2161" y="1191"/>
                  </a:lnTo>
                  <a:lnTo>
                    <a:pt x="2404" y="1080"/>
                  </a:lnTo>
                  <a:lnTo>
                    <a:pt x="2668" y="1014"/>
                  </a:lnTo>
                  <a:lnTo>
                    <a:pt x="2955" y="970"/>
                  </a:lnTo>
                  <a:lnTo>
                    <a:pt x="3263" y="948"/>
                  </a:lnTo>
                  <a:lnTo>
                    <a:pt x="3837" y="948"/>
                  </a:lnTo>
                  <a:lnTo>
                    <a:pt x="4057" y="970"/>
                  </a:lnTo>
                  <a:lnTo>
                    <a:pt x="4255" y="1014"/>
                  </a:lnTo>
                  <a:lnTo>
                    <a:pt x="4454" y="1080"/>
                  </a:lnTo>
                  <a:lnTo>
                    <a:pt x="4630" y="1147"/>
                  </a:lnTo>
                  <a:lnTo>
                    <a:pt x="4784" y="1235"/>
                  </a:lnTo>
                  <a:lnTo>
                    <a:pt x="4939" y="1345"/>
                  </a:lnTo>
                  <a:lnTo>
                    <a:pt x="5049" y="1477"/>
                  </a:lnTo>
                  <a:lnTo>
                    <a:pt x="5203" y="1676"/>
                  </a:lnTo>
                  <a:lnTo>
                    <a:pt x="5291" y="1874"/>
                  </a:lnTo>
                  <a:lnTo>
                    <a:pt x="5358" y="2094"/>
                  </a:lnTo>
                  <a:lnTo>
                    <a:pt x="5402" y="2293"/>
                  </a:lnTo>
                  <a:lnTo>
                    <a:pt x="5424" y="2469"/>
                  </a:lnTo>
                  <a:lnTo>
                    <a:pt x="5424" y="2601"/>
                  </a:lnTo>
                  <a:lnTo>
                    <a:pt x="5424" y="2734"/>
                  </a:lnTo>
                  <a:lnTo>
                    <a:pt x="5424" y="2800"/>
                  </a:lnTo>
                  <a:lnTo>
                    <a:pt x="5424" y="7539"/>
                  </a:lnTo>
                  <a:lnTo>
                    <a:pt x="6350" y="7539"/>
                  </a:lnTo>
                  <a:lnTo>
                    <a:pt x="6350" y="2822"/>
                  </a:lnTo>
                  <a:lnTo>
                    <a:pt x="6350" y="2535"/>
                  </a:lnTo>
                  <a:lnTo>
                    <a:pt x="6350" y="2315"/>
                  </a:lnTo>
                  <a:lnTo>
                    <a:pt x="6305" y="2050"/>
                  </a:lnTo>
                  <a:lnTo>
                    <a:pt x="6239" y="1764"/>
                  </a:lnTo>
                  <a:lnTo>
                    <a:pt x="6129" y="1455"/>
                  </a:lnTo>
                  <a:lnTo>
                    <a:pt x="5975" y="1169"/>
                  </a:lnTo>
                  <a:lnTo>
                    <a:pt x="5865" y="1014"/>
                  </a:lnTo>
                  <a:lnTo>
                    <a:pt x="5754" y="860"/>
                  </a:lnTo>
                  <a:lnTo>
                    <a:pt x="5556" y="662"/>
                  </a:lnTo>
                  <a:lnTo>
                    <a:pt x="5358" y="507"/>
                  </a:lnTo>
                  <a:lnTo>
                    <a:pt x="5115" y="353"/>
                  </a:lnTo>
                  <a:lnTo>
                    <a:pt x="4851" y="243"/>
                  </a:lnTo>
                  <a:lnTo>
                    <a:pt x="4564" y="133"/>
                  </a:lnTo>
                  <a:lnTo>
                    <a:pt x="4277" y="66"/>
                  </a:lnTo>
                  <a:lnTo>
                    <a:pt x="3947" y="2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7" name="Google Shape;737;p56"/>
          <p:cNvCxnSpPr/>
          <p:nvPr/>
        </p:nvCxnSpPr>
        <p:spPr>
          <a:xfrm>
            <a:off x="5460425" y="867750"/>
            <a:ext cx="29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7"/>
          <p:cNvSpPr txBox="1">
            <a:spLocks noGrp="1"/>
          </p:cNvSpPr>
          <p:nvPr>
            <p:ph type="subTitle" idx="1"/>
          </p:nvPr>
        </p:nvSpPr>
        <p:spPr>
          <a:xfrm>
            <a:off x="2096250" y="1776542"/>
            <a:ext cx="4951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Does anyone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7"/>
          <p:cNvSpPr txBox="1">
            <a:spLocks noGrp="1"/>
          </p:cNvSpPr>
          <p:nvPr>
            <p:ph type="title"/>
          </p:nvPr>
        </p:nvSpPr>
        <p:spPr>
          <a:xfrm>
            <a:off x="2098050" y="499847"/>
            <a:ext cx="4947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744" name="Google Shape;744;p57"/>
          <p:cNvCxnSpPr/>
          <p:nvPr/>
        </p:nvCxnSpPr>
        <p:spPr>
          <a:xfrm>
            <a:off x="3396600" y="1705300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"/>
          <p:cNvSpPr/>
          <p:nvPr/>
        </p:nvSpPr>
        <p:spPr>
          <a:xfrm>
            <a:off x="5819041" y="1190425"/>
            <a:ext cx="660900" cy="914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2"/>
          </p:nvPr>
        </p:nvSpPr>
        <p:spPr>
          <a:xfrm>
            <a:off x="5750941" y="1464775"/>
            <a:ext cx="79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title"/>
          </p:nvPr>
        </p:nvSpPr>
        <p:spPr>
          <a:xfrm>
            <a:off x="3917347" y="2139125"/>
            <a:ext cx="4464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j-lt"/>
              </a:rPr>
              <a:t>Project Summary</a:t>
            </a:r>
            <a:endParaRPr b="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73" name="Google Shape;473;p28"/>
          <p:cNvCxnSpPr/>
          <p:nvPr/>
        </p:nvCxnSpPr>
        <p:spPr>
          <a:xfrm>
            <a:off x="4974091" y="3525305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4" name="Google Shape;474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95" r="23274"/>
          <a:stretch/>
        </p:blipFill>
        <p:spPr>
          <a:xfrm flipH="1">
            <a:off x="99095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"/>
          <p:cNvSpPr txBox="1">
            <a:spLocks noGrp="1"/>
          </p:cNvSpPr>
          <p:nvPr>
            <p:ph type="title"/>
          </p:nvPr>
        </p:nvSpPr>
        <p:spPr>
          <a:xfrm>
            <a:off x="3917347" y="1250700"/>
            <a:ext cx="4464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600" b="0" dirty="0">
                <a:latin typeface="Arial"/>
                <a:ea typeface="Arial"/>
                <a:cs typeface="Arial"/>
                <a:sym typeface="Arial"/>
              </a:rPr>
              <a:t>Our project aims to develop an Augmented Reality (AR) tourism application to enhance tourists’ experiences in Egypt by providing real-time information about historical sites.</a:t>
            </a: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600" b="0" dirty="0">
                <a:latin typeface="Arial"/>
                <a:ea typeface="Arial"/>
                <a:cs typeface="Arial"/>
                <a:sym typeface="Arial"/>
              </a:rPr>
              <a:t>The primary goal of this project is to offer an application that is both user-friendly and informative.</a:t>
            </a: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9"/>
          <p:cNvSpPr txBox="1">
            <a:spLocks noGrp="1"/>
          </p:cNvSpPr>
          <p:nvPr>
            <p:ph type="subTitle" idx="1"/>
          </p:nvPr>
        </p:nvSpPr>
        <p:spPr>
          <a:xfrm>
            <a:off x="3920647" y="3892800"/>
            <a:ext cx="446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Description and purpose</a:t>
            </a:r>
            <a:endParaRPr dirty="0">
              <a:latin typeface="+mn-lt"/>
            </a:endParaRPr>
          </a:p>
        </p:txBody>
      </p:sp>
      <p:pic>
        <p:nvPicPr>
          <p:cNvPr id="481" name="Google Shape;481;p29"/>
          <p:cNvPicPr preferRelativeResize="0"/>
          <p:nvPr/>
        </p:nvPicPr>
        <p:blipFill rotWithShape="1">
          <a:blip r:embed="rId3">
            <a:alphaModFix/>
          </a:blip>
          <a:srcRect l="20925" r="8402"/>
          <a:stretch/>
        </p:blipFill>
        <p:spPr>
          <a:xfrm>
            <a:off x="997825" y="576599"/>
            <a:ext cx="2820300" cy="3990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n-lt"/>
              </a:rPr>
              <a:t>Scope</a:t>
            </a:r>
            <a:r>
              <a:rPr lang="en" dirty="0"/>
              <a:t> </a:t>
            </a:r>
            <a:endParaRPr dirty="0"/>
          </a:p>
        </p:txBody>
      </p:sp>
      <p:sp>
        <p:nvSpPr>
          <p:cNvPr id="487" name="Google Shape;487;p30"/>
          <p:cNvSpPr txBox="1">
            <a:spLocks noGrp="1"/>
          </p:cNvSpPr>
          <p:nvPr>
            <p:ph type="body" idx="1"/>
          </p:nvPr>
        </p:nvSpPr>
        <p:spPr>
          <a:xfrm flipH="1">
            <a:off x="584675" y="1217275"/>
            <a:ext cx="4124700" cy="27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Application development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multimedia content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admin panel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GPS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Out of scope: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offline functionality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payment features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indoor navigation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  <p:cxnSp>
        <p:nvCxnSpPr>
          <p:cNvPr id="489" name="Google Shape;489;p30"/>
          <p:cNvCxnSpPr/>
          <p:nvPr/>
        </p:nvCxnSpPr>
        <p:spPr>
          <a:xfrm>
            <a:off x="713250" y="1389675"/>
            <a:ext cx="23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"/>
          <p:cNvSpPr txBox="1">
            <a:spLocks noGrp="1"/>
          </p:cNvSpPr>
          <p:nvPr>
            <p:ph type="body" idx="1"/>
          </p:nvPr>
        </p:nvSpPr>
        <p:spPr>
          <a:xfrm flipH="1">
            <a:off x="713250" y="168107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Mobile application with an intuitive, easy-to-use interface available on both iOS and Android platforms, GPS tracking, and AR functionalities.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engaging content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load times under three seconds.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1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n-lt"/>
              </a:rPr>
              <a:t>Deliverables</a:t>
            </a:r>
            <a:r>
              <a:rPr lang="en" dirty="0"/>
              <a:t> </a:t>
            </a:r>
            <a:endParaRPr dirty="0"/>
          </a:p>
        </p:txBody>
      </p:sp>
      <p:sp>
        <p:nvSpPr>
          <p:cNvPr id="496" name="Google Shape;496;p31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97" name="Google Shape;49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>
            <a:spLocks noGrp="1"/>
          </p:cNvSpPr>
          <p:nvPr>
            <p:ph type="body" idx="1"/>
          </p:nvPr>
        </p:nvSpPr>
        <p:spPr>
          <a:xfrm flipH="1">
            <a:off x="713250" y="168107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project management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app development teams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Ministry of Tourism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Content creators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UI/UX designer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Quality assurance and testing teams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Tourists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Legal and compliance team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Translation providers.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2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  <a:r>
              <a:rPr lang="en" dirty="0"/>
              <a:t> </a:t>
            </a:r>
            <a:endParaRPr dirty="0"/>
          </a:p>
        </p:txBody>
      </p:sp>
      <p:sp>
        <p:nvSpPr>
          <p:cNvPr id="504" name="Google Shape;504;p32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05" name="Google Shape;50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"/>
          <p:cNvSpPr txBox="1">
            <a:spLocks noGrp="1"/>
          </p:cNvSpPr>
          <p:nvPr>
            <p:ph type="body" idx="1"/>
          </p:nvPr>
        </p:nvSpPr>
        <p:spPr>
          <a:xfrm flipH="1">
            <a:off x="713250" y="1166725"/>
            <a:ext cx="4124700" cy="23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Users will have internet access during app use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Historical info will be verified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Periodic updates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The app will be available on ios and android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600" dirty="0">
                <a:latin typeface="Arial"/>
                <a:ea typeface="Arial"/>
                <a:cs typeface="Arial"/>
                <a:sym typeface="Arial"/>
              </a:rPr>
              <a:t>Users can share content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3"/>
          <p:cNvSpPr txBox="1">
            <a:spLocks noGrp="1"/>
          </p:cNvSpPr>
          <p:nvPr>
            <p:ph type="title"/>
          </p:nvPr>
        </p:nvSpPr>
        <p:spPr>
          <a:xfrm>
            <a:off x="713250" y="485873"/>
            <a:ext cx="497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+mn-lt"/>
              </a:rPr>
              <a:t>Assumptions</a:t>
            </a:r>
            <a:r>
              <a:rPr lang="en" dirty="0"/>
              <a:t> </a:t>
            </a:r>
            <a:endParaRPr dirty="0"/>
          </a:p>
        </p:txBody>
      </p:sp>
      <p:sp>
        <p:nvSpPr>
          <p:cNvPr id="512" name="Google Shape;512;p33"/>
          <p:cNvSpPr>
            <a:spLocks noGrp="1"/>
          </p:cNvSpPr>
          <p:nvPr>
            <p:ph type="pic" idx="2"/>
          </p:nvPr>
        </p:nvSpPr>
        <p:spPr>
          <a:xfrm flipH="1">
            <a:off x="5614363" y="651450"/>
            <a:ext cx="2816400" cy="38406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513" name="Google Shape;51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331" r="13338"/>
          <a:stretch/>
        </p:blipFill>
        <p:spPr>
          <a:xfrm flipH="1">
            <a:off x="5614363" y="651450"/>
            <a:ext cx="2816400" cy="3840600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gyptian Pyramid Tours Social Media Strategy by Slidesgo">
  <a:themeElements>
    <a:clrScheme name="Simple Light">
      <a:dk1>
        <a:srgbClr val="000000"/>
      </a:dk1>
      <a:lt1>
        <a:srgbClr val="A35100"/>
      </a:lt1>
      <a:dk2>
        <a:srgbClr val="EAE6DD"/>
      </a:dk2>
      <a:lt2>
        <a:srgbClr val="BFBAB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7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499</Words>
  <Application>Microsoft Office PowerPoint</Application>
  <PresentationFormat>On-screen Show (16:9)</PresentationFormat>
  <Paragraphs>126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Mulish SemiBold</vt:lpstr>
      <vt:lpstr>Roboto Condensed Light</vt:lpstr>
      <vt:lpstr>CG Times</vt:lpstr>
      <vt:lpstr>Figtree Medium</vt:lpstr>
      <vt:lpstr>Nunito Light</vt:lpstr>
      <vt:lpstr>Arial</vt:lpstr>
      <vt:lpstr>Bellota Text</vt:lpstr>
      <vt:lpstr>Loved by the King</vt:lpstr>
      <vt:lpstr>Playfair Display</vt:lpstr>
      <vt:lpstr>Figtree</vt:lpstr>
      <vt:lpstr>Egyptian Pyramid Tours Social Media Strategy by Slidesgo</vt:lpstr>
      <vt:lpstr>Vivid Voyages  Tourism application</vt:lpstr>
      <vt:lpstr>PowerPoint Presentation</vt:lpstr>
      <vt:lpstr>1</vt:lpstr>
      <vt:lpstr>1</vt:lpstr>
      <vt:lpstr>Our project aims to develop an Augmented Reality (AR) tourism application to enhance tourists’ experiences in Egypt by providing real-time information about historical sites.  The primary goal of this project is to offer an application that is both user-friendly and informative.  </vt:lpstr>
      <vt:lpstr>Scope </vt:lpstr>
      <vt:lpstr>Deliverables </vt:lpstr>
      <vt:lpstr>Stakeholders </vt:lpstr>
      <vt:lpstr>Assumptions </vt:lpstr>
      <vt:lpstr>Constraints</vt:lpstr>
      <vt:lpstr>Timeline and budget </vt:lpstr>
      <vt:lpstr>Quality Management</vt:lpstr>
      <vt:lpstr>Potential risks </vt:lpstr>
      <vt:lpstr>Procurement </vt:lpstr>
      <vt:lpstr>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</vt:lpstr>
      <vt:lpstr>     Results Supports multiple languages for wider accessibility Developed AR experiences for major Egyptian landmarks Designed a mobile-friendly, tourist-focused user interface Integrated interactive features to enhance cultural engagement  </vt:lpstr>
      <vt:lpstr>4</vt:lpstr>
      <vt:lpstr>📚 Lessons Learned  Importance of Defining Scope Early  Stakeholder Involvement Is Critical  Testing Across Real Scenarios is Crucial  Budget and Timeline Discipline Pays Off</vt:lpstr>
      <vt:lpstr>Clear Project Scope and Objectives.</vt:lpstr>
      <vt:lpstr>⚠️ Challenges Faced</vt:lpstr>
      <vt:lpstr>   Recommendations  Add Guided Audio Tours &amp; Background Music Implement advanced Personalized Content Improve Visual Feedback in AR Build a User Journey Tracker 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jomana mohamed</cp:lastModifiedBy>
  <cp:revision>4</cp:revision>
  <dcterms:modified xsi:type="dcterms:W3CDTF">2025-05-07T07:01:29Z</dcterms:modified>
</cp:coreProperties>
</file>